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59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6CC1D-0D86-4729-B2DD-0ABBBCDF0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E6142-CCB5-4D3B-92CC-F81A297BA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C7007-F558-4BA6-B950-345410E82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1DFB7-9BFA-4D46-8B9F-2BA091F45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1F7B5E-E135-4BBA-A2B2-77A9EC760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4E10DE-5F28-4A4B-A467-7D1D930C4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B1906F-4F69-42E3-9104-7D3E17F53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59103-360E-4BA0-878F-CEAC5A1F2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38AA5-560F-4CA4-9D5E-2CDA74881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E0A15-87D3-45DC-9779-1E8EC64BC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C0D55-C857-4276-8722-EC1F819F3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585" r:id="rId2"/>
    <p:sldLayoutId id="2147489586" r:id="rId3"/>
    <p:sldLayoutId id="2147489587" r:id="rId4"/>
    <p:sldLayoutId id="2147489588" r:id="rId5"/>
    <p:sldLayoutId id="2147489589" r:id="rId6"/>
    <p:sldLayoutId id="2147489590" r:id="rId7"/>
    <p:sldLayoutId id="2147489591" r:id="rId8"/>
    <p:sldLayoutId id="2147489592" r:id="rId9"/>
    <p:sldLayoutId id="2147489593" r:id="rId10"/>
    <p:sldLayoutId id="214748959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441242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期中复习：2021人教版(部编版)语文三年级下册第二单元总复习课件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复习目标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复习内容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复习方法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复习时间安排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复习注意事项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https://d.book118.com/595344124200011042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期中复习：2021人教版(部编版)语文三年级下册第二单元总复习课件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2024-09-03T18:28:23.885</cp:lastPrinted>
  <dcterms:created xsi:type="dcterms:W3CDTF">2024-09-03T10:28:23Z</dcterms:created>
  <dcterms:modified xsi:type="dcterms:W3CDTF">2024-09-03T10:28:26Z</dcterms:modified>
</cp:coreProperties>
</file>