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A1171-B761-4C37-914C-9F4B6C015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22BCB-0862-47EC-AC2F-EB7BBB51E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2C8D3-60D2-4D69-8901-E933FE3EE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D78BB-A5F1-491A-8298-8851A9F78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968C3-FB7D-43DC-9804-D9C3A3EA6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B2FE0-289B-4C01-B121-3DC05CA9F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42693A-E16C-4B08-961A-4D6163DEE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524C7E-3534-4FC2-B449-7ECB4695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ABF913-B531-4EC3-BEFA-EA23A87F9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90B71-E090-42A6-977D-01B3BE2DC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E5C33A-76BA-4DAD-AC9E-6FA2EF216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4430132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休闲食品行业项目风险管理方案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案例分析：某休闲食品企业项目风险管理实践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休闲食品行业近年来保持快速增长，市场规模不断扩大，消费者需求多样化。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行业内竞争激烈，市场集中度逐渐提高，品牌化和差异化成为竞争关键。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健康、营养、创新成为休闲食品行业未来发展的重要趋势。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休闲食品行业现状及发展趋势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通过本项目的实施，旨在提高休闲食品品牌知名度，扩大市场份额，提升产品品质和客户满意度。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本项目有助于企业在激烈的市场竞争中脱颖而出，实现可持续发展，同时推动休闲食品行业的整体进步。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休闲食品市场受多种因素影响，存在较大的不确定性，风险管理有助于企业应对市场变化，确保项目顺利实施。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通过风险识别、评估和控制，可以提高企业决策的科学性和准确性，降低项目失败的风险。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保障项目成功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风险管理是项目成功的重要保障，有助于企业在项目实施过程中及时发现问题并采取措施，确保项目目标的顺利实现。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采用头脑风暴、德尔菲法、SWOT分析等多种方法，对项目进行全面、系统的风险识别。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明确风险识别目标、收集项目相关信息、运用风险识别方法、记录并整理风险清单。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根据项目特点，将风险分为市场风险、技术风险、财务风险、运营风险等类别。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制定风险评估矩阵，根据风险发生概率和影响程度，对风险进行等级划分，为后续风险管理提供依据。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风险分类与评估标准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技术更新迭代、技术难题攻克等对项目的影响。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运营风险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供应链管理、销售渠道维护、品牌推广等对项目的影响。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市场需求变化、竞争态势变动等因素对项目的影响。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资金筹措、成本控制、收益分配等对项目的影响。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关键风险点分析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确保供应商符合质量标准，降低原料风险。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严格供应商筛选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提高员工食品安全意识和操作技能，减少人为错误。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定期维护和升级生产设备，确保生产过程的稳定性和安全性。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设备维护和升级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64" r="28564"/>
          <a:stretch>
            <a:fillRect/>
          </a:stretch>
        </p:blipFill>
        <p:spPr>
          <a:xfrm>
            <a:off x="454962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产品质量检测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建立完善的产品质量检测体系，确保产品质量符合标准。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应急预案制定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针对可能发生的食品安全事故，制定应急预案，减轻事故影响。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消费者反馈处理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积极收集和处理消费者反馈，及时改进产品和服务，降低品牌声誉风险。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减轻性策略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合作协议明确责任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在与供应商、合作伙伴签订协议时明确责任划分，避免潜在纠纷。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引入第三方监管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邀请第三方机构对项目进行监管和评估，提高项目透明度和可信度。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保险购买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为项目购买相关保险，将部分风险转移给保险公司。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000" r="120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转移性策略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风险准备金设立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设立风险准备金，用于应对可能发生的食品安全事故带来的经济损失。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制定持续改进计划，不断优化项目管理和产品质量，降低风险发生概率和影响程度。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风险信息披露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及时向相关方披露项目风险信息，加强沟通和协作，共同应对风险挑战。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接受性策略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https://d.book118.com/595344301323011103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2024-09-13T10:18:46.897</cp:lastPrinted>
  <dcterms:created xsi:type="dcterms:W3CDTF">2024-09-13T02:18:46Z</dcterms:created>
  <dcterms:modified xsi:type="dcterms:W3CDTF">2024-09-13T02:18:48Z</dcterms:modified>
</cp:coreProperties>
</file>