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6795FE-96E4-48B4-9632-63383474C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3A834-D39C-4DEB-BDC5-05890CFA1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F24616-BF01-4BEB-B6E2-02442B8E1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F498C7-AE29-43B3-A852-6497EF1CF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F5212-908A-4D85-8B8A-0713404902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1981A-7030-4CB1-9B74-637B740D67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4893A2-EC10-4A65-B21F-1781E7060E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934562-B606-43A9-A742-E7067BECA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78238-7036-49EC-A288-ED9C46890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63B97-BEF9-4D42-AF34-40D8F9C36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F8CFF-7BEB-42D7-A9B5-754D3E3C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4431122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第十讲证券投资技术分析法课件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证券投资技术分析法概述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技术分析法的核心要素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技术分析法的实战应用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技术分析法的局限性及应对策略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证券投资技术分析法概述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证券投资技术分析法是一种通过分析证券市场的价格和交易量等数据，预测未来价格走势的方法。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以市场历史数据为基础，通过图表和指标等工具进行分析，具有客观性和可操作性。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道氏理论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市场趋势是主要的波动，可以通过对市场趋势的判断来预测未来价格走势。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波浪理论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市场价格波动遵循一定的波浪模式，可以通过对波浪的识别来预测未来价格走势。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量价关系理论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成交量与价格之间存在一定的关系，可以通过对量价关系的分析来预测未来价格走势。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技术分析法的理论基础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技术分析法广泛应用于股票市场，通过对股票价格和成交量的分析来预测未来走势。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股票市场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在外汇市场上，技术分析法可以通过分析货币对的汇率走势来预测未来的汇率变化。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外汇市场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在期货市场上，技术分析法可以通过分析期货合约的价格走势来预测未来的期货价格变化。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期货市场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技术分析法的应用范围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技术分析法的核心要素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当股价在一段时间内持续上涨，且每次回调的低点都比前一次高时，市场处于上升趋势。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上升趋势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下降趋势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横盘趋势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250" r="12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当股价在一段时间内持续下跌，且每次反弹的高点都比前一次低时，市场处于下降趋势。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当股价在一个相对狭窄的区间内上下波动，没有明显的上升或下降趋势时，市场处于横盘趋势。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用线条表示股价的波动情况，是技术分析中最常用的图表类型。</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以每个交易日的开盘价、收盘价、最高价和最低价为基础，表示股价的波动情况。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K线图</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以固定点数表示股价的波动情况，常用于短线交易。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点数图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在一定时间内成交的股票数量，反映了市场的活跃程度和买卖双方的力量对比。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交易量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当前市场上未平仓的合约数量，反映了市场参与者的预期和风险偏好。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持仓量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交易量与持仓量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https://d.book118.com/595344311221011122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2024-09-26T03:46:02.835</cp:lastPrinted>
  <dcterms:created xsi:type="dcterms:W3CDTF">2024-09-25T19:46:02Z</dcterms:created>
  <dcterms:modified xsi:type="dcterms:W3CDTF">2024-09-25T19:46:04Z</dcterms:modified>
</cp:coreProperties>
</file>