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5B801-8131-42E3-928A-1C9CAFD2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054D4-5AA0-4FCF-8E62-26211B41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3E30F-31A8-49C5-AB5E-3F197DFB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BBFDD-016D-4B1E-A8F4-21E9EDB29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C2F8A-7F09-4EFE-AD1D-339E61B2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8E444-67BB-4C08-BCC3-868F6F0A6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05252-4D42-49E9-B2A2-C569F2FA3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582EE-7E83-4816-8CFE-55CC2CFA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D08C1-B008-4180-8AA5-785CBF086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57448-F925-4A5F-9851-2A1E3490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BE735-2BB9-4063-A427-9ABA4A4BB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9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001520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老干妈调味品营销定位策划方案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营销定位策略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营销执行方案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调味品市场发展迅速，竞争激烈，各类产品层出不穷。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消费者对调味品的需求日益多样化，不仅追求口感，也关注营养和健康。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市场上已有众多知名品牌，如海天、李锦记等，老干妈需在市场中寻找差异化定位。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老干妈品牌拥有广泛的知名度和美誉度，其产品具有独特的口味和风味。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老干妈产品以辣椒酱为主，拥有多种口味，如豆豉味、牛肉味、鸡肉味等。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老干妈产品采用天然食材，不添加防腐剂和人工色素，营养健康。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年轻人注重方便和口感，家庭主妇关注营养和健康，同时价格适中，符合大众消费水平。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全国各大城市及周边地区，以年轻人和家庭主妇为主要消费群体。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分析竞品在市场中的品牌形象，包括品牌定位、品牌文化、品牌口碑等方面。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了解竞品的产品线，包括产品种类、价格、包装、销售渠道等方面。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研究竞品的营销策略，包括促销活动、广告投放、合作伙伴等方面。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261" b="526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分析目标市场的特点，包括市场规模、消费习惯、购买力等方面。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消费人群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了解消费人群的需求和偏好，包括年龄、性别、职业、收入等方面。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分析竞品在目标市场中的竞争态势，包括市场份额、销售渠道、品牌知名度等方面。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目标市场与消费人群的竞争态势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分析老干妈调味品在市场中的竞争优势，包括产品质量、口感、价格、品牌口碑等方面。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竞争劣势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找出老干妈调味品在市场中的竞争劣势，包括产品线、营销策略、品牌形象等方面。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分析市场中可能存在的机会，包括新产品开发、销售渠道拓展、合作伙伴等方面。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市场威胁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识别市场中可能存在的威胁，包括竞品的竞争策略、政策法规的变化、消费者需求的变化等方面。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营销定位策略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老干妈品牌以传统工艺、优质原料和独特风味著称，具有深厚的文化底蕴和广泛的口碑。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老干妈品牌强调诚信、品质和传承，致力于为消费者提供健康、美味的调味品。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老干妈产品以其独特的风味、口感和营养价值在调味品市场中脱颖而出。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老干妈产品主要面向家庭消费者和餐饮行业，满足他们对高品质、健康调味品的需求。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通过电视、网络等媒体进行广告宣传，提高品牌知名度和美誉度。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利用社交媒体平台进行线上推广，与消费者互动，扩大品牌影响力。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定期开展促销活动，吸引消费者购买，增加品牌忠诚度。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与餐饮行业、超市等合作伙伴共同推广，扩大市场份额。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营销传播策略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https://d.book118.com/596000152040010032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2024-08-31T03:55:33.526</cp:lastPrinted>
  <dcterms:created xsi:type="dcterms:W3CDTF">2024-08-30T19:55:33Z</dcterms:created>
  <dcterms:modified xsi:type="dcterms:W3CDTF">2024-08-30T19:55:35Z</dcterms:modified>
</cp:coreProperties>
</file>