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8352F-C5A1-4A41-9DFF-6DD804399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A1E3D-0A2D-4CF7-9F8D-529FDAD3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9E594-EBD6-4D08-A648-84857C7AA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6A0C9-784C-42C8-9C15-BEA68403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177B0-9909-4322-9991-A43FA740D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3319C-DA67-4CF6-9722-0FAAD9861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905E7-D948-47E6-9E73-E7839A4FD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04513-5447-49FE-B105-0CB2678AA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548B3-CA54-4448-A7D8-09DC321D6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C3096-F708-4C3C-B48F-FCB483891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CC699-71A2-454B-99DA-79C9A7B21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00235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管理学原理组织管理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组织文化与价值观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组织绩效与评估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组织管理是指通过建立组织结构、规定职务或职位、明确责权关系等，以有效实现组织目标的过程。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组织管理是确保组织高效运转、实现目标的关键环节，它有助于协调组织成员之间的关系，提高组织整体绩效。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权责对等原则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组织管理的基本原则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组织管理应围绕组织目标进行，确保各项工作有助于目标的实现。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每个下属应当只接受一个上级的指挥，避免多头领导导致的混乱。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通过合理分工，明确各部门和个人的职责，促进协作，提高工作效率。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赋予权力的同时，明确相应的责任，确保权力和责任的平衡。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组织管理经历了从简单到复杂、从集权到分权、从刚性到柔性的演变过程。随着企业规模的扩大和市场竞争的加剧，组织管理不断面临新的挑战和变革。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组织管理将更加注重人性化、扁平化、灵活性和创新性。例如，通过引入更多参与式决策、团队建设和员工激励措施，激发员工的积极性和创造力；通过优化组织结构和流程，提高组织的适应性和快速响应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组织管理的发展历程与趋势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252" r="825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简单、权责明确，适用于小型企业或组织初创期。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事业部制组织结构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强调专业化分工，适用于产品或服务种类多、市场变化快的组织。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按产品或地区划分事业部，独立核算、自负盈亏，适用于大型企业或多元化经营的组织。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以项目和职能为双重领导，灵活性强，适用于创新性、协作性要求高的组织。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分析组织目标与战略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明确组织的长远目标和阶段性目标，以及实现这些目标所需的战略。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确定工作任务与分工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将组织目标分解为具体的工作任务，明确各部门和岗位的职责与分工。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设计组织结构与职位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根据工作任务和分工，设计合理的组织结构和职位体系。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制定工作流程与规范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明确各项工作之间的衔接关系，制定工作流程和规范，确保组织高效运转。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组织设计的过程与要素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470" r="23470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根据外部环境的变化和内部条件的变化，适时调整组织结构，以适应新的发展需求。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适应性调整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通过引入新的管理理念、技术手段或业务模式，对组织结构进行创新性调整，提高组织竞争力。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创新性调整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预见性地调整组织结构，避免潜在的问题和风险，确保组织稳定发展。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预防性调整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针对组织运行中存在的问题和不足，进行改进性调整，提高组织效率和效益。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改进性调整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组织结构的优化与调整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组织文化与价值观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组织文化是组织内部共有的价值观、信仰、习惯和行为规范的总和，对组织成员具有引导和约束作用。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组织文化具有导向功能、凝聚功能、激励功能和约束功能，能够引导组织成员的行为，增强组织凝聚力，激发成员的积极性和创造性，以及规范成员的行为。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组织文化的概念与功能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组织价值观是在组织创建和发展过程中逐步形成的，受到组织创始人的影响、组织成员的共识以及外部环境的影响。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组织价值观通过宣传、教育、交流等方式在组织内部进行传播，使组织成员了解和认同组织的价值观，并将其内化为自己的行为准则。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组织价值观的形成与传播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https://d.book118.com/596000235110010045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2024-09-14T03:32:04.283</cp:lastPrinted>
  <dcterms:created xsi:type="dcterms:W3CDTF">2024-09-13T19:32:04Z</dcterms:created>
  <dcterms:modified xsi:type="dcterms:W3CDTF">2024-09-13T19:32:06Z</dcterms:modified>
</cp:coreProperties>
</file>