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A7F24-EB12-4E57-BBFA-2924BE87F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FD6F9-CF03-4262-AD6E-6B00CC23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ADD5A-D88D-4153-8407-EA2E1B9A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2A730-ACAE-4CED-B492-101398FA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D1FC6-E681-4770-A6B7-A29B74D36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530E1C-513B-4297-8919-506F53CC5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F11167-91E1-426B-B05A-F6DC1A9A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41AD6-736F-4064-AF9C-D2F63ED3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59A56-642C-4770-A218-A8CDF49A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1E616-C8BB-4038-A183-4BA15632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5976D-B3C3-4765-A648-1F709FE01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02023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纺织与服装制造行业工作总结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生产工艺与技术创新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产品质量管理与提升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供应链管理优化及成本控制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人力资源培训与团队建设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纺织与服装制造行业现状及特点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纺织与服装制造行业是全球最大的制造业之一，涉及多个领域和细分市场，如纤维生产、纺纱、织布、印染、服装加工等。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产业链完整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行业拥有完整的产业链，从原材料采购到产品设计、生产、销售等环节紧密相连，形成高效的产业协同。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技术创新不断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随着科技的不断进步，纺织与服装制造行业在纤维材料、生产工艺、智能制造等方面持续创新，提高产品质量和生产效率。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7" r="13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随着消费升级和消费者对品质、时尚、环保等方面的要求提高，国内市场对高品质、个性化、绿色环保的纺织与服装产品需求不断增长。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全球纺织与服装贸易保持活跃，中国作为世界纺织与服装制造大国，在国际市场上具有重要地位。同时，东南亚、南亚等新兴市场崛起，为中国纺织与服装企业带来新的机遇和挑战。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行业发展趋势及机遇挑战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智能化转型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随着工业4.0和智能制造的推进，纺织与服装制造行业将加快智能化转型步伐，提高生产自动化和智能化水平。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消费者对个性化定制的需求日益增长，纺织与服装制造行业将加强柔性生产和定制化服务能力的建设。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环保和可持续发展成为全球共识，纺织与服装制造行业将更加注重绿色生产、环保材料和可持续发展理念的应用。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跨境电商与新兴市场机遇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跨境电商的兴起为纺织与服装企业拓展国际市场提供了新渠道，同时新兴市场如非洲、拉美等地的消费需求增长为行业带来新的增长点。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生产工艺与技术创新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新型纤维材料的研发与应用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关注纤维材料领域的最新研究成果，积极尝试将新型纤维如碳纤维、芳纶等应用于纺织生产，提升产品品质。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环保可持续原料的推广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响应环保理念，加大对可再生、可降解原料的研发和应用力度，推动行业绿色发展。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天然纤维与合成纤维的选用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根据产品需求和性能要求，合理选择棉、毛、丝、麻等天然纤维以及涤纶、锦纶、腈纶等合成纤维，实现原料的优化配置。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纺织原料选择与优化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采用先进的纺纱设备和技术，提高纺纱速度和效率，降低生产成本。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高速纺纱技术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织物结构优化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印染工艺创新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通过改进织物组织结构和密度，提升织物的力学性能、透气性和保暖性等。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运用数码印花、转移印花等新型印染技术，丰富产品花色品种，提高附加值。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先进纺织工艺应用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引入自动化设备和工业机器人，实现生产线的自动化和智能化，提高生产效率和产品质量稳定性。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运用ERP、MES等信息化管理系统，实现生产数据的实时采集、分析和处理，提升管理效率和决策水平。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借助互联网技术和平台，开展个性化定制、柔性化生产等新模式，满足消费者多样化需求。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互联网与工业融合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智能制造技术在行业中的实践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产品质量管理与提升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质量管理制度与流程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制定和完善质量管理制度和流程，包括原料采购、生产、检验、销售等各环节的质量控制要求。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明确公司的质量方针和质量目标，确保全员理解和贯彻执行。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建立质量管理组织架构，明确各部门和岗位的职责和权限，确保质量管理体系的有效运行。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质量管理体系建设及完善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采用先进的过程控制技术和方法，如SPC（统计过程控制）等，对生产过程进行实时监控和调整，确保产品质量稳定。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改进成品检验方法和标准，提高检验效率和准确性，确保产品符合质量要求。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建立不合格品处理流程，对不合格品进行标识、隔离、评审和处置，防止不合格品流入市场。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过程控制与成品检验方法改进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定期开展客户需求调研，了解客户对产品的需求和期望，为产品改进提供依据。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建立完善的客户服务体系，包括售前咨询、售中服务和售后服务等，提高客户满意度。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客户服务体系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加强与客户的沟通和联系，及时处理客户投诉和问题，建立良好的客户关系。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客户满意度提升举措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市场营销策略及渠道拓展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https://d.book118.com/596002023024010035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2024-09-04T18:19:29.709</cp:lastPrinted>
  <dcterms:created xsi:type="dcterms:W3CDTF">2024-09-04T10:19:29Z</dcterms:created>
  <dcterms:modified xsi:type="dcterms:W3CDTF">2024-09-04T10:19:31Z</dcterms:modified>
</cp:coreProperties>
</file>