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403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23B8B-6B6B-4300-9F20-5851D3892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FA959-C8B5-4285-B6C5-C40E55EC4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2E2C7-FC53-4495-B029-8840237E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134F0-0073-4638-BD2E-7F6569A92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7914B-A606-4F7C-8BC3-E2D1707A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183AB-E9CA-4B03-AFEF-1C804B91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CC588-5C5E-492C-B019-A5A2FBB63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D0463-818F-4940-976F-1E1089E34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D0CB7-6F94-44F5-BB74-F29C36A6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E1524-34B5-4C06-9DDF-459CB5DCE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B1025-0C1E-4143-9237-D8AB5281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image" Target="../media/image21.png" /><Relationship Id="rId7" Type="http://schemas.openxmlformats.org/officeDocument/2006/relationships/tags" Target="../tags/tag213.xml" /><Relationship Id="rId8" Type="http://schemas.openxmlformats.org/officeDocument/2006/relationships/image" Target="../media/image22.png" /><Relationship Id="rId9" Type="http://schemas.openxmlformats.org/officeDocument/2006/relationships/tags" Target="../tags/tag2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image" Target="../media/image29.png" /><Relationship Id="rId13" Type="http://schemas.openxmlformats.org/officeDocument/2006/relationships/tags" Target="../tags/tag22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1.png" /><Relationship Id="rId7" Type="http://schemas.openxmlformats.org/officeDocument/2006/relationships/tags" Target="../tags/tag223.xml" /><Relationship Id="rId8" Type="http://schemas.openxmlformats.org/officeDocument/2006/relationships/image" Target="../media/image22.png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image" Target="../media/image21.png" /><Relationship Id="rId7" Type="http://schemas.openxmlformats.org/officeDocument/2006/relationships/tags" Target="../tags/tag230.xml" /><Relationship Id="rId8" Type="http://schemas.openxmlformats.org/officeDocument/2006/relationships/image" Target="../media/image22.png" /><Relationship Id="rId9" Type="http://schemas.openxmlformats.org/officeDocument/2006/relationships/tags" Target="../tags/tag2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image" Target="../media/image29.png" /><Relationship Id="rId13" Type="http://schemas.openxmlformats.org/officeDocument/2006/relationships/tags" Target="../tags/tag24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image" Target="../media/image29.png" /><Relationship Id="rId13" Type="http://schemas.openxmlformats.org/officeDocument/2006/relationships/tags" Target="../tags/tag26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image" Target="../media/image21.png" /><Relationship Id="rId7" Type="http://schemas.openxmlformats.org/officeDocument/2006/relationships/tags" Target="../tags/tag257.xml" /><Relationship Id="rId8" Type="http://schemas.openxmlformats.org/officeDocument/2006/relationships/image" Target="../media/image22.png" /><Relationship Id="rId9" Type="http://schemas.openxmlformats.org/officeDocument/2006/relationships/tags" Target="../tags/tag2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image" Target="../media/image29.png" /><Relationship Id="rId13" Type="http://schemas.openxmlformats.org/officeDocument/2006/relationships/tags" Target="../tags/tag26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image" Target="../media/image21.png" /><Relationship Id="rId7" Type="http://schemas.openxmlformats.org/officeDocument/2006/relationships/tags" Target="../tags/tag264.xml" /><Relationship Id="rId8" Type="http://schemas.openxmlformats.org/officeDocument/2006/relationships/image" Target="../media/image22.png" /><Relationship Id="rId9" Type="http://schemas.openxmlformats.org/officeDocument/2006/relationships/tags" Target="../tags/tag2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image" Target="../media/image29.png" /><Relationship Id="rId13" Type="http://schemas.openxmlformats.org/officeDocument/2006/relationships/tags" Target="../tags/tag27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21.png" /><Relationship Id="rId7" Type="http://schemas.openxmlformats.org/officeDocument/2006/relationships/tags" Target="../tags/tag271.xml" /><Relationship Id="rId8" Type="http://schemas.openxmlformats.org/officeDocument/2006/relationships/image" Target="../media/image22.png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image" Target="../media/image21.png" /><Relationship Id="rId7" Type="http://schemas.openxmlformats.org/officeDocument/2006/relationships/tags" Target="../tags/tag278.xml" /><Relationship Id="rId8" Type="http://schemas.openxmlformats.org/officeDocument/2006/relationships/image" Target="../media/image22.png" /><Relationship Id="rId9" Type="http://schemas.openxmlformats.org/officeDocument/2006/relationships/tags" Target="../tags/tag2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image" Target="../media/image29.png" /><Relationship Id="rId13" Type="http://schemas.openxmlformats.org/officeDocument/2006/relationships/tags" Target="../tags/tag29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21.png" /><Relationship Id="rId7" Type="http://schemas.openxmlformats.org/officeDocument/2006/relationships/tags" Target="../tags/tag288.xml" /><Relationship Id="rId8" Type="http://schemas.openxmlformats.org/officeDocument/2006/relationships/image" Target="../media/image22.png" /><Relationship Id="rId9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21.png" /><Relationship Id="rId7" Type="http://schemas.openxmlformats.org/officeDocument/2006/relationships/tags" Target="../tags/tag295.xml" /><Relationship Id="rId8" Type="http://schemas.openxmlformats.org/officeDocument/2006/relationships/image" Target="../media/image22.png" /><Relationship Id="rId9" Type="http://schemas.openxmlformats.org/officeDocument/2006/relationships/tags" Target="../tags/tag2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image" Target="../media/image29.png" /><Relationship Id="rId13" Type="http://schemas.openxmlformats.org/officeDocument/2006/relationships/tags" Target="../tags/tag309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image" Target="../media/image21.png" /><Relationship Id="rId7" Type="http://schemas.openxmlformats.org/officeDocument/2006/relationships/tags" Target="../tags/tag305.xml" /><Relationship Id="rId8" Type="http://schemas.openxmlformats.org/officeDocument/2006/relationships/image" Target="../media/image22.png" /><Relationship Id="rId9" Type="http://schemas.openxmlformats.org/officeDocument/2006/relationships/tags" Target="../tags/tag30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image" Target="../media/image21.png" /><Relationship Id="rId7" Type="http://schemas.openxmlformats.org/officeDocument/2006/relationships/tags" Target="../tags/tag312.xml" /><Relationship Id="rId8" Type="http://schemas.openxmlformats.org/officeDocument/2006/relationships/image" Target="../media/image22.png" /><Relationship Id="rId9" Type="http://schemas.openxmlformats.org/officeDocument/2006/relationships/tags" Target="../tags/tag3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29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29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29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9.xml" /><Relationship Id="rId17" Type="http://schemas.openxmlformats.org/officeDocument/2006/relationships/tags" Target="../tags/tag350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image" Target="../media/image29.png" /><Relationship Id="rId13" Type="http://schemas.openxmlformats.org/officeDocument/2006/relationships/tags" Target="../tags/tag357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image" Target="../media/image21.png" /><Relationship Id="rId7" Type="http://schemas.openxmlformats.org/officeDocument/2006/relationships/tags" Target="../tags/tag353.xml" /><Relationship Id="rId8" Type="http://schemas.openxmlformats.org/officeDocument/2006/relationships/image" Target="../media/image22.png" /><Relationship Id="rId9" Type="http://schemas.openxmlformats.org/officeDocument/2006/relationships/tags" Target="../tags/tag35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tags" Target="../tags/tag364.xml" /><Relationship Id="rId13" Type="http://schemas.openxmlformats.org/officeDocument/2006/relationships/tags" Target="../tags/tag3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66.xml" /><Relationship Id="rId17" Type="http://schemas.openxmlformats.org/officeDocument/2006/relationships/tags" Target="../tags/tag367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image" Target="../media/image21.png" /><Relationship Id="rId7" Type="http://schemas.openxmlformats.org/officeDocument/2006/relationships/tags" Target="../tags/tag360.xml" /><Relationship Id="rId8" Type="http://schemas.openxmlformats.org/officeDocument/2006/relationships/image" Target="../media/image22.png" /><Relationship Id="rId9" Type="http://schemas.openxmlformats.org/officeDocument/2006/relationships/tags" Target="../tags/tag36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12" Type="http://schemas.openxmlformats.org/officeDocument/2006/relationships/image" Target="../media/image29.png" /><Relationship Id="rId13" Type="http://schemas.openxmlformats.org/officeDocument/2006/relationships/tags" Target="../tags/tag374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image" Target="../media/image21.png" /><Relationship Id="rId7" Type="http://schemas.openxmlformats.org/officeDocument/2006/relationships/tags" Target="../tags/tag370.xml" /><Relationship Id="rId8" Type="http://schemas.openxmlformats.org/officeDocument/2006/relationships/image" Target="../media/image22.png" /><Relationship Id="rId9" Type="http://schemas.openxmlformats.org/officeDocument/2006/relationships/tags" Target="../tags/tag37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9.xml" /><Relationship Id="rId11" Type="http://schemas.openxmlformats.org/officeDocument/2006/relationships/tags" Target="../tags/tag380.xml" /><Relationship Id="rId12" Type="http://schemas.openxmlformats.org/officeDocument/2006/relationships/image" Target="../media/image29.png" /><Relationship Id="rId13" Type="http://schemas.openxmlformats.org/officeDocument/2006/relationships/tags" Target="../tags/tag381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image" Target="../media/image21.png" /><Relationship Id="rId7" Type="http://schemas.openxmlformats.org/officeDocument/2006/relationships/tags" Target="../tags/tag377.xml" /><Relationship Id="rId8" Type="http://schemas.openxmlformats.org/officeDocument/2006/relationships/image" Target="../media/image22.png" /><Relationship Id="rId9" Type="http://schemas.openxmlformats.org/officeDocument/2006/relationships/tags" Target="../tags/tag37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6.xml" /><Relationship Id="rId11" Type="http://schemas.openxmlformats.org/officeDocument/2006/relationships/tags" Target="../tags/tag387.xml" /><Relationship Id="rId12" Type="http://schemas.openxmlformats.org/officeDocument/2006/relationships/image" Target="../media/image29.png" /><Relationship Id="rId13" Type="http://schemas.openxmlformats.org/officeDocument/2006/relationships/tags" Target="../tags/tag388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0.png" /><Relationship Id="rId4" Type="http://schemas.openxmlformats.org/officeDocument/2006/relationships/tags" Target="../tags/tag382.xml" /><Relationship Id="rId5" Type="http://schemas.openxmlformats.org/officeDocument/2006/relationships/tags" Target="../tags/tag383.xml" /><Relationship Id="rId6" Type="http://schemas.openxmlformats.org/officeDocument/2006/relationships/image" Target="../media/image21.png" /><Relationship Id="rId7" Type="http://schemas.openxmlformats.org/officeDocument/2006/relationships/tags" Target="../tags/tag384.xml" /><Relationship Id="rId8" Type="http://schemas.openxmlformats.org/officeDocument/2006/relationships/image" Target="../media/image22.png" /><Relationship Id="rId9" Type="http://schemas.openxmlformats.org/officeDocument/2006/relationships/tags" Target="../tags/tag38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3.xml" /><Relationship Id="rId11" Type="http://schemas.openxmlformats.org/officeDocument/2006/relationships/tags" Target="../tags/tag394.xml" /><Relationship Id="rId12" Type="http://schemas.openxmlformats.org/officeDocument/2006/relationships/image" Target="../media/image29.png" /><Relationship Id="rId13" Type="http://schemas.openxmlformats.org/officeDocument/2006/relationships/tags" Target="../tags/tag395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20.png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image" Target="../media/image21.png" /><Relationship Id="rId7" Type="http://schemas.openxmlformats.org/officeDocument/2006/relationships/tags" Target="../tags/tag391.xml" /><Relationship Id="rId8" Type="http://schemas.openxmlformats.org/officeDocument/2006/relationships/image" Target="../media/image22.png" /><Relationship Id="rId9" Type="http://schemas.openxmlformats.org/officeDocument/2006/relationships/tags" Target="../tags/tag39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0.xml" /><Relationship Id="rId11" Type="http://schemas.openxmlformats.org/officeDocument/2006/relationships/tags" Target="../tags/tag401.xml" /><Relationship Id="rId12" Type="http://schemas.openxmlformats.org/officeDocument/2006/relationships/image" Target="../media/image29.png" /><Relationship Id="rId13" Type="http://schemas.openxmlformats.org/officeDocument/2006/relationships/tags" Target="../tags/tag402.xml" /><Relationship Id="rId2" Type="http://schemas.openxmlformats.org/officeDocument/2006/relationships/notesSlide" Target="../notesSlides/notesSlide27.xml" /><Relationship Id="rId3" Type="http://schemas.openxmlformats.org/officeDocument/2006/relationships/image" Target="../media/image20.png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image" Target="../media/image21.png" /><Relationship Id="rId7" Type="http://schemas.openxmlformats.org/officeDocument/2006/relationships/tags" Target="../tags/tag398.xml" /><Relationship Id="rId8" Type="http://schemas.openxmlformats.org/officeDocument/2006/relationships/image" Target="../media/image22.png" /><Relationship Id="rId9" Type="http://schemas.openxmlformats.org/officeDocument/2006/relationships/tags" Target="../tags/tag399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03144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旅游者“符号性消费”行为之思考由“雅虎中国”的一项调查说起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一、旅游者“符号性消费”行为概述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三、“雅虎中国”调查分析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二、旅游者“符号性消费”行为产生背景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四、旅游者“符号性消费”行为的危害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五、合理引导旅游者“符号性消费”行为的建议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六、总结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旅游者“符号性消费”行为之思考：从“雅虎中国”调查说起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旅游者“符号性消费”行为之思考：从“雅虎中国”调查说起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旅游消费已成为国民经济重要支柱的今天，旅游者的消费行为日益成为研究焦点。其中，“符号性消费”行为引起了广泛。本次演示以“雅虎中国”的一项调查为引子，对旅游者的“符号性消费”行为进行深入思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一、旅游者“符号性消费”行为概述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一、旅游者“符号性消费”行为概述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“符号性消费”行为是指旅游者在意的是消费本身所代表的符号和意义，而非商品或服务的使用价值。这种消费行为更注重的是品味、格调和社会地位的展示，而非简单的物质拥有。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二、旅游者“符号性消费”行为产生背景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二、旅游者“符号性消费”行为产生背景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1、社会经济发展：随着中国社会经济的快速发展，人民生活水平普遍提高，旅游消费能力也随之增强。旅游者更加注重精神层面的满足，而非简单的物质满足。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二、旅游者“符号性消费”行为产生背景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2、消费观念变化：随着消费者教育程度的提高，人们的消费观念从注重物质拥有转向注重品质和体验。旅游者的消费观念也随之转变，更加注重旅游过程中的体验和感受。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二、旅游者“符号性消费”行为产生背景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3、旅游业发展：旅游业作为国民经济的重要支柱，近年来得到了快速发展。旅游企业不断推出各种旅游产品和服务，以满足旅游者日益多样化的需求。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三、“雅虎中国”调查分析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三、“雅虎中国”调查分析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雅虎中国”近期的一项调查显示，旅游者的“符号性消费”行为在多个方面有所体现。首先，旅游者更倾向于选择具有高品质和良好口碑的旅游产品和服务，而非价格低廉的低端产品。其次，旅游者更加注重旅游过程中的体验和感受，而非简单的观光游览。此外，调查还发现，旅游者的“符号性消费”行为在很大程度上受到社交媒体的影响，许多旅游者通过社交媒体了解和分享旅游信息和体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四、旅游者“符号性消费”行为的危害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四、旅游者“符号性消费”行为的危害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虽然旅游者的“符号性消费”行为在一定程度上推动了旅游业的发展和创新，但也存在一定危害。首先，过度的符号性消费可能导致旅游者忽视商品或服务的使用价值，造成一定程度的浪费。其次，旅游者的“符号性消费”行为可能催生过多注重外在形式而忽视内在品质的旅游产品和服务，影响旅游业的长远发展。此外，“符号性消费”行为过度强调社会地位和品味的展示，可能使一些旅游者产生虚荣心理和不健康的消费观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五、合理引导旅游者“符号性消费”行为的建议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五、合理引导旅游者“符号性消费”行为的建议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旅游者：首先，旅游者应提高自身的消费者素养，了解商品或服务的使用价值及其背后的文化内涵。在选择旅游产品和服务时，不仅要品牌和口碑，还应重视自己的实际需求和偏好。其次，旅游者应树立健康的消费观念，避免过度追求面子和虚荣心理，理性对待“符号性消费”行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五、合理引导旅游者“符号性消费”行为的建议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2、旅游业：旅游业应加强对旅游产品和服务的管理，推动品质提升和结构优化。同时，完善旅游市场监管机制，打击虚假宣传和低质量旅游产品，为旅游者提供安全、诚信的市场环境。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五、合理引导旅游者“符号性消费”行为的建议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社会经济发展：社会经济发展应注重提高人民的生活水平和文化素养，推动全社会形成科学、健康的消费观念。此外，加强媒体宣传和教育力度，引导人们树立正确的价值观和消费观，避免过度追求物质拥有和虚荣消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六、总结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六、总结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旅游者的“符号性消费”行为在推动旅游业发展的也存在一定危害。为了促进旅游业健康发展和优化旅游者的消费行为，需要社会各界的共同努力。通过提高旅游者的消费者素养、加强旅游业管理和监管、推动社会经济发展等方面的改进，我们期待一个更加和谐、健康和可持续的旅游业未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张爱玲，中国现代文学的一位杰出代表，以其独特的文学风格和深刻的社会洞察力，影响了无数读者。她不仅在小说创作上有着卓越的成就，还对中国传统文化，尤其是戏曲艺术，有着深厚的兴趣和研究。本次演示将从张爱玲与中国戏曲的关系入手，探讨“大团圆”到“小团圆”的转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张爱玲，出生在一个没落的书香门第，从小受到中国古典文化的熏陶。她曾翻译《金瓶梅》和《海上花列传》等经典小说，展现了她对中国传统文化的深厚功底。张爱玲的小说深受中国戏曲的影响。她曾经说过：“我一直喜欢戏曲，因为它是一种综合的艺术形式，集合了诗歌、音乐、舞蹈和表演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中国传统文化中，“大团圆”是一种重要的审美形态。它指的是在戏曲、小说等艺术形式中，主人公历经磨难，最终获得美满幸福的故事情节。这种审美形态源于中国古代的儒家思想，追求的是一种和谐、秩序和美好的社会理想。然而，这种“大团圆”模式在现代社会中却受到了挑战和质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国戏曲，作为中国传统文化的重要组成部分，经历了几千年的发展历程。进入21世纪，中国戏曲面临着现代社会的挑战和机遇。传统戏曲在保持其独特韵味的同时，也积极融入现代元素，以适应现代观众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小团圆”是相对于“大团圆”而言的一种新的审美形态。它指的是在戏曲、小说等艺术形式中，主人公并未获得传统意义上的美满幸福，而是通过某种方式实现了内心的平和与满足。这种审美形态反映了现代人对传统“大团圆”模式的反思和突破，更加注重个体内心世界的满足和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https://d.book118.com/596003144145010041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28</Slides>
  <Notes>27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旅游者“符号性消费”行为之思考由“雅虎中国”的一项调查说起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2024-09-08T14:57:53.355</cp:lastPrinted>
  <dcterms:created xsi:type="dcterms:W3CDTF">2024-09-08T06:57:53Z</dcterms:created>
  <dcterms:modified xsi:type="dcterms:W3CDTF">2024-09-08T06:58:00Z</dcterms:modified>
</cp:coreProperties>
</file>