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38B2F-7173-4D0E-B52B-7497ED87A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A6F8D-ADDD-4BCE-A2E5-AF5E8E07E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59049-089F-4EDF-990B-4F90A2EAC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FBD5B-94F4-4897-9A03-E21E90294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99AA7-8709-4F2E-BF96-1748D29EE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8E5A1-F6C4-48B9-AA9F-2BCD11D94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059BAB-0651-4EBE-B2C5-7B0763FD9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9ECFA-8420-42C3-B4E4-851731711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90AA2-EC31-4957-B0BB-BD240D23B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97C38-CD15-41CA-8D69-E438E90F8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25627-633C-4C6A-8EAA-57E2A189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051402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小手能保家，消防安全别忘记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目录</a:t>
              </a:r>
              <a:endPara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家庭消防安全知识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学校消防安全教育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社会共同关注消防安全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结语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4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4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家庭是社会的细胞，每个家庭成员的安全与健康关系到整个社会的和谐稳定。特别是对于儿童，他们正处于身心发展的关键时期，需要更多的关注和保护。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小手能保家，意味着通过教育和引导，让孩子们从小树立起消防安全意识，掌握基本的消防安全知识和技能，从而在家庭和社会中发挥积极的作用。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保障生命安全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火灾等意外事故一旦发生，将会对人们的生命安全构成严重威胁。提高消防安全意识，掌握正确的逃生和自救方法，是保障生命安全的必要措施。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减少财产损失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火灾不仅会造成人员伤亡，也会给家庭和社会带来巨大的财产损失。通过加强消防安全管理，可以有效地减少火灾发生的概率，从而保护家庭和社会的财产安全。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促进社会和谐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家庭是社会的细胞，家庭的稳定和和谐是社会稳定和和谐的基础。通过提高消防安全意识，可以增强家庭成员之间的相互关心和协作，从而促进社会和谐发展。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消防安全的重要性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家庭消防安全知识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4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火灾的起因</a:t>
              </a:r>
              <a:endPara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4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预防措施</a:t>
              </a:r>
              <a:endPara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家庭火灾通常由电器、燃气、烟蒂等引起，应定期检查家中的电线、电器以及燃气设备，确保其安全可靠。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不乱丢烟蒂，不私拉乱接电线，正确使用燃气设备，定期清理厨房油烟，保持室内通风等。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火灾的起因和预防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灭火器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了解不同类型的灭火器及其适用范围，定期检查灭火器压力是否正常，并掌握正确的使用方法。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灭火毯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用于扑灭初起火灾或自救逃生，应挂在厨房等易见易取的地方，并定期清洗。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烟雾报警器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选择合格的产品，并安装在厨房、客厅等易见易取的地方，定期测试其功能是否正常。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家庭消防器材的使用和保养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67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8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一旦发现火情，应立即拨打火警电话119报警，并迅速组织家庭成员疏散逃生。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熟悉家庭逃生路线，掌握正确的逃生姿势（低头、捂鼻、靠墙），不乘坐电梯，迅速逃离火场。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逃生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在火灾初期阶段，可利用灭火器、灭火毯等家庭消防器材进行自救。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家庭火灾的应急处理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学校消防安全教育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https://d.book118.com/596005140220010040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2024-09-07T10:44:29.991</cp:lastPrinted>
  <dcterms:created xsi:type="dcterms:W3CDTF">2024-09-07T02:44:30Z</dcterms:created>
  <dcterms:modified xsi:type="dcterms:W3CDTF">2024-09-07T02:44:32Z</dcterms:modified>
</cp:coreProperties>
</file>