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2C439-1E6C-4C4E-AC46-272415C90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9CF98-8877-4A10-BD8F-9F0980EB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BC4C8-7D55-4985-A480-EAC47279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B2820-4509-445B-BB1A-21B1FADF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572AC-6118-4538-851F-F6F3A413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2470F-2F6F-4D95-B828-4532F914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6B491-2569-44B4-81EF-9698D83F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A512E-7275-418A-98C5-BAB60388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D8AF5-123C-46B3-905E-8C56848E4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33222-EAE3-4271-A571-1ED777D4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19F23-0F28-4408-A643-441AA9203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12110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中国投资环境与产业促进政策研究报告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中国投资环境分析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产业促进政策概述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重点产业投资环境与政策分析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地方投资环境与产业促进政策实践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投资环境优化与产业促进政策建议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中国作为全球第二大经济体，其投资环境和产业政策对国内外投资者和企业具有重要意义。近年来，中国政府不断推出优化投资环境和促进产业发展的政策，吸引了大量国内外资本。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本报告旨在深入分析中国当前的投资环境及产业促进政策，为投资者和企业提供决策参考，同时展望中国未来投资环境和产业政策的发展趋势。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报告范围：本报告涵盖了中国全国范围内的投资环境和产业政策，包括不同地区、不同行业及不同所有制企业的相关政策。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报告重点：本报告将重点关注以下几个方面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中国投资环境的现状及特点；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中国政府推出的产业促进政策及其效果；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投资者和企业在中国投资的机遇与挑战；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未来中国投资环境和产业政策的发展趋势及建议。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中国投资环境分析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中国经济增长持续稳定，成为全球最大经济体之一，为投资者提供了广阔的市场和机遇。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中国政府实施积极的财政政策，加大公共支出，促进经济增长和内需扩大。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中国央行采取稳健的货币政策，保持市场流动性合理充裕，降低企业融资成本。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中国不断完善外商投资法规体系，保护投资者合法权益，提高投资便利化水平。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中国政府出台一系列产业政策，鼓励新兴产业发展，优化产业结构，提升产业竞争力。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中国政府给予企业税收优惠政策，降低企业税负，提高企业盈利能力。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中国交通基础设施完善，铁路、公路、航空和水运等交通网络发达，便于企业物流运输。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中国能源供应充足，电力、煤炭、石油等能源资源丰富，保障企业生产需求。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中国通信基础设施先进，5G网络覆盖广泛，为企业提供了高速、稳定的互联网服务。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中国拥有世界上最大的人才储备库，高等教育体系完善，为企业提供了丰富的人才资源。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中国劳动力成本相对较低，为企业降低了人力成本支出。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中国政府重视职业技能培训，提高劳动者素质，满足企业不同岗位的技能需求。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产业促进政策概述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推动产业结构优化升级，提高产业国际竞争力，实现经济高质量发展。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坚持市场导向，发挥政府作用，加强创新驱动，促进绿色发展，强化安全保障。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通过财政补贴、税收优惠等方式，支持重点产业和领域发展。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运用货币政策、信贷政策等手段，引导金融机构加大对实体经济的支持力度。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加强产业技术研发和转化应用，提升产业技术创新能力。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深化“放管服”改革，降低企业制度性交易成本，营造公平竞争的市场环境。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产业政策工具与手段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建立健全产业政策实施机制，明确责任分工，加强政策宣传和解读。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建立科学的政策评估体系，对产业政策实施效果进行定期评估和调整。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根据评估结果和市场变化情况，及时调整和完善产业政策，确保政策的有效性和针对性。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政策调整与完善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产业政策实施与评价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https://d.book118.com/596012110221010051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2024-09-17T20:11:26.075</cp:lastPrinted>
  <dcterms:created xsi:type="dcterms:W3CDTF">2024-09-17T12:11:26Z</dcterms:created>
  <dcterms:modified xsi:type="dcterms:W3CDTF">2024-09-17T12:11:28Z</dcterms:modified>
</cp:coreProperties>
</file>