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C46DA5-A00E-4EFB-A67F-CF91209F7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E3DCF-6ADC-4A0C-B96F-E51F2F960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C94E1-FC1C-490E-B397-9120077B9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7FDA5-8124-446B-B25C-FE8BDEBF5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993FA6-AFCF-4780-B0E9-89F0E3752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6AF6BE-7B75-4A04-8123-CFA4F623D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5C4560-21B7-4400-92D9-B4F42B7CC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127A1-8485-4850-8FFD-35B72CBBF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A7EA37-40DC-4133-B0EC-DC5C89482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A303D-5713-4F69-8A33-54C9912EF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1BE2C-1BA5-42D0-9296-C07A6385A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1300503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创造卓越客户体验的服务人员培训计划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服务人员职业素养提升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沟通技巧与表达能力训练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客户需求洞察与满足策略制定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服务流程优化与标准化管理实施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应对投诉处理技巧培训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477" b="54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187" b="71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7503" b="275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通过培训，使服务人员掌握专业技能和沟通技巧，提高服务质量和效率。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增强客户满意度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通过提供优质的服务，增强客户对企业的信任感和满意度，促进客户回头率和口碑传播。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随着消费者需求和市场环境的变化，企业需要不断提升服务人员的素质和能力，以适应市场发展的需求。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包括前台接待、销售顾问、售后服务等直接面对客户的岗位人员。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参训人员需具备一定的服务意识和沟通能力，愿意积极学习和提升自己的服务水平。同时，企业需要提供必要的培训支持和资源保障，确保培训效果的最大化。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服务人员职业素养提升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强调客户的重要性，培养服务人员以客户为中心的服务意识。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客户至上理念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积极主动态度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鼓励服务人员主动关注客户需求，提供及时、准确的服务。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提高服务人员对服务质量的重视程度，确保服务达到或超越客户期望。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服务意识培养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培养服务人员的诚信意识，确保在服务过程中遵守承诺、诚实待人。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诚信为本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教育服务人员尊重客户的权益和感受，避免任何形式的歧视和冒犯。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尊重客户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强调服务人员对客户信息的保密义务，确保客户隐私不受侵犯。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保密原则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培训服务人员有效的沟通技巧，包括倾听、表达和反馈，以促进团队内部的顺畅沟通。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强化服务人员的团队协作意识，鼓励团队成员相互支持、共同解决问题。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协作精神培养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指导服务人员合理分配任务，协调资源，确保团队高效运转，为客户提供优质服务。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任务分配与协调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团队协作能力增强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沟通技巧与表达能力训练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语言运用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服务人员应学会运用恰当的语言和措辞，以便与客户建立良好的关系并准确传达信息。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沟通基本原则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服务人员需了解沟通的基本原则，包括尊重、理解、清晰表达和积极倾听。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除了语言沟通外，服务人员还需注意非语言沟通的重要性，如肢体语言、面部表情和声音语调等。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有效沟通技巧掌握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服务人员应掌握倾听技巧，如保持眼神接触、给予客户足够的时间表达、不打断客户等。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通过倾听和理解客户的言语和非言语信息，服务人员能够更好地把握客户的需求和期望。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理解客户需求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服务人员应及时给予客户反馈，确认自己是否正确理解了客户的需求，以避免误解和沟通障碍。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反馈与确认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倾听与理解能力提高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用词准确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服务人员需注意用词准确，避免使用模糊或含糊不清的词汇，以确保信息的准确传达。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信息组织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服务人员应学会合理地组织信息，按照逻辑顺序进行表达，以便客户能够更好地理解和记忆。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服务人员应学会清晰、简洁地表达自己的意见和想法，以便客户能够准确理解。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表达清晰、准确传达信息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客户需求洞察与满足策略制定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344" b="234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市场调研能力提升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掌握市场调研技巧和方法，了解行业动态和竞争对手情况，为客户需求分析和满足策略制定提供有力支持。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通过有效沟通、观察和记录客户行为，准确识别客户的显性需求和隐性需求。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数据分析技能培养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学习运用数据分析工具和方法，对客户信息进行深入挖掘和分析，发现客户需求规律和趋势。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客户需求识别及分析方法学习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https://d.book118.com/596013005032010051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2024-09-16T21:20:56.980</cp:lastPrinted>
  <dcterms:created xsi:type="dcterms:W3CDTF">2024-09-16T13:20:57Z</dcterms:created>
  <dcterms:modified xsi:type="dcterms:W3CDTF">2024-09-16T13:20:59Z</dcterms:modified>
</cp:coreProperties>
</file>