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EDE1C-A9BD-473E-A57A-DEFA06A2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4F01A-55FF-4A45-9ED4-E493976E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7F3B-EC2C-444C-84AF-43B1C374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72A27-02B5-44DA-AA67-F9884269C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A4E5F-7B50-410E-B5EA-D179479C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08294-A63A-4C24-A04A-392A64CC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8D7F9-372A-45B6-8BA1-C1D7EBB1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9677B-9922-47CE-84C1-98884563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ACF55-D0D9-4D20-BBFE-1200131C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F8863-74E0-4C43-B901-9B9316A8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C0E6C-1888-4D16-ADFF-57C660349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140200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建立积极的自我形象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塑造积极形象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与他人建立良好关系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建立积极的自我形象有助于增强自信心，从而更好地应对生活中的挑战和困难。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积极的自我形象有助于减轻焦虑和抑郁等心理问题，提高心理健康水平。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一个积极的自我形象有助于提高个人的社交能力，从而更容易与他人建立良好的关系。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积极的自我形象有助于个人更准确地认识自己，包括自己的优点、缺点和潜力。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712" r="471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影响自我认知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一个积极的自我形象可以激发个人的内在动力，促使自己更加努力地追求目标和梦想。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积极的自我形象有助于个人更好地应对挫折和失败，以更乐观的态度面对生活中的挑战。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54" b="92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91" b="6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理性看待自己的能力和表现，避免过度自负或自卑。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接纳自我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接受自己的不完美和局限性，不逃避或否认自己的缺点。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以积极的心态面对挑战，努力提升自己的不足之处。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认真审视自己的特质和才能，发现并珍视自己的独特之处。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坦诚面对自己的弱点和缺陷，不掩饰或逃避问题。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750" b="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在发挥优势的同时，努力改进不足之处，实现全面成长。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保持对自己的信心和信念，不受他人负面评价的影响。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思考并明确自己的核心价值观，以此指导行为和决策。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随着经验和认知的积累，不断调整和完善自己的价值观和信念体系。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7208" b="7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58" r="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价值观与信念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塑造积极形象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36" r="283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相信自己有能力完成任务，面对挑战时保持坚定和勇敢。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尊重自己的价值和能力，关注自己的优点和成就，避免自我贬低。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自信与自尊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对未来充满期待和信心，相信事情会向好的方向发展。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面对困难和挫折时，保持坚持和不放弃的态度。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注意个人卫生和形象，保持整洁、干净、得体的外表。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仪表整洁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注意言辞和行为的礼貌和得体，展现自己的教养和素质。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善于与人沟通和交流，关注他人需求，建立良好的人际关系。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良好形象塑造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定期回顾自己的学习和工作经历，总结经验教训，找出自己的不足之处，以便更好地改进和提高。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培养成长型思维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相信自己的能力和潜力可以不断发展和提升，勇于接受挑战和面对困难。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通过阅读、听讲、实践等多种方式获取知识，不断提升自己的认知水平和综合素质。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96" r="1369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https://d.book118.com/596014020010010044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2024-09-12T05:14:20.540</cp:lastPrinted>
  <dcterms:created xsi:type="dcterms:W3CDTF">2024-09-11T21:14:20Z</dcterms:created>
  <dcterms:modified xsi:type="dcterms:W3CDTF">2024-09-11T21:14:22Z</dcterms:modified>
</cp:coreProperties>
</file>