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CAF72B-794A-4DCC-BD66-C3DF9ACCE4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D1D0E5-69C7-4D43-A128-E0B34CDBE5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D28CC7-99E2-49C6-AB04-1262CBABD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A51841-6A85-4F15-90B5-E7BD6AC94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B91439-ED2E-4888-972E-CC1C0255D0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DAAEB2-3DDD-46C3-B228-14B11D4579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FD9C68-2537-4E6D-A58B-5872728BEE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36609C-98FA-4A07-B454-A48857B6BD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218D5B-8EF1-4D1D-9579-AD74A981C0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9310C0-1AE2-40A9-A863-903E7C317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0062AD-FA83-494D-8759-B096BACDB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6014040114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安全管理办法的执行与推行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安全管理办法的核心内容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执行安全管理办法的关键步骤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推行安全管理办法的挑战与对策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安全管理办法执行与推行的效果评估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未来展望与持续改进计划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60" b="24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054" b="505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提高组织整体安全性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通过执行安全管理办法，降低事故发生的概率，保障员工和财产安全。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应对法规要求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遵守国家和地方政府的安全法规，避免因违规而导致的法律责任。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提升组织形象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展示组织对安全的关注和承诺，增强客户、股东等相关方的信任。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包括安全制度、安全培训、安全检查等方面的实施情况。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安全管理办法的执行情况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汇报组织内发生的安全事故，以及采取的措施和结果。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安全事故及处理情况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对组织的安全风险进行评估，提出针对性的改进建议。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安全风险评估及改进建议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安全管理办法的核心内容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833" r="98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定期对安全管理制度进行评估和修订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根据实际情况和反馈，不断完善安全管理制度，确保其适应性和有效性。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制定和完善安全管理制度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明确安全管理目标、原则、职责、流程等，形成完整的安全管理体系。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严格执行安全管理制度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各级管理人员和员工必须严格遵守安全管理制度，确保各项安全措施得到有效执行。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安全管理制度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明确各级管理人员和员工的安全职责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建立清晰的安全职责体系，明确各级管理人员和员工在安全管理中的具体职责。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落实“一岗双责”和“管业务必须管安全”的要求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各级管理人员在履行岗位职责的同时，必须承担相应的安全责任，确保业务发展与安全保障同步进行。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强化安全考核和奖惩机制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建立科学的安全考核和奖惩机制，对安全管理表现优秀的个人和集体进行表彰和奖励，对违反安全规定的行为进行严肃处理。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安全责任制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开展专业技能培训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针对不同岗位和工种，开展相应的专业技能培训，提高员工的安全操作技能和应急处置能力。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建立安全培训档案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为每个员工建立安全培训档案，记录其参加过的安全培训内容和成绩，作为员工晋升和奖惩的依据之一。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加强员工安全意识教育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通过宣传、培训、演练等多种形式，提高员工的安全意识和自我防范能力。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7972" r="1797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安全教育与培训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定期开展安全检查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制定安全检查计划，定期对生产现场、设备设施、作业环境等进行全面检查，及时发现和消除安全隐患。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实施专项安全评估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针对重要设备、关键工艺、危险源等开展专项安全评估，识别潜在风险并采取措施加以控制。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建立安全隐患排查治理机制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鼓励员工积极参与安全隐患排查工作，对发现的安全隐患及时上报并采取措施加以治理。同时，定期对排查出的安全隐患进行汇总分析，总结经验教训并持续改进安全管理措施。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安全检查与评估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执行安全管理办法的关键步骤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制定详细的安全管理计划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noFill/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noFill/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noFill/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noFill/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noFill/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noFill/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noFill/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noFill/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noFill/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noFill/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noFill/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noFill/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noFill/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noFill/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noFill/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noFill/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noFill/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noFill/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rcRect l="16232" r="16232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grpSp>
        <p:nvGrpSpPr>
          <p:cNvPr id="44" name="Group 44"/>
          <p:cNvGrpSpPr/>
          <p:nvPr/>
        </p:nvGrpSpPr>
        <p:grpSpPr>
          <a:xfrm>
            <a:off x="653186" y="1428545"/>
            <a:ext cx="3394996" cy="490334"/>
            <a:chOff x="653186" y="1428545"/>
            <a:chExt cx="3394996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653186" y="14285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确定安全管理目标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85016" y="1781107"/>
            <a:ext cx="2931336" cy="1654845"/>
            <a:chOff x="885016" y="1781107"/>
            <a:chExt cx="2931336" cy="1654845"/>
          </a:xfrm>
        </p:grpSpPr>
        <p:sp>
          <p:nvSpPr>
            <p:cNvPr id="47" name="TextBox 47"/>
            <p:cNvSpPr txBox="1"/>
            <p:nvPr/>
          </p:nvSpPr>
          <p:spPr>
            <a:xfrm>
              <a:off x="885016" y="1781107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明确企业安全管理的总体目标和阶段性目标，为制定计划提供依据。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53186" y="3877672"/>
            <a:ext cx="3394996" cy="490334"/>
            <a:chOff x="653186" y="3877672"/>
            <a:chExt cx="3394996" cy="490334"/>
          </a:xfrm>
        </p:grpSpPr>
        <p:sp>
          <p:nvSpPr>
            <p:cNvPr id="49" name="TextBox 49"/>
            <p:cNvSpPr txBox="1"/>
            <p:nvPr/>
          </p:nvSpPr>
          <p:spPr>
            <a:xfrm>
              <a:off x="653186" y="387767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安排实施计划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85016" y="4230233"/>
            <a:ext cx="2931336" cy="1654845"/>
            <a:chOff x="885016" y="4230233"/>
            <a:chExt cx="2931336" cy="1654845"/>
          </a:xfrm>
        </p:grpSpPr>
        <p:sp>
          <p:nvSpPr>
            <p:cNvPr id="51" name="TextBox 51"/>
            <p:cNvSpPr txBox="1"/>
            <p:nvPr/>
          </p:nvSpPr>
          <p:spPr>
            <a:xfrm>
              <a:off x="885016" y="4230233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将安全管理措施细化为具体的实施计划，明确时间节点、责任人、所需资源等。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276691" y="1360283"/>
            <a:ext cx="3394996" cy="490334"/>
            <a:chOff x="8276691" y="1360283"/>
            <a:chExt cx="3394996" cy="490334"/>
          </a:xfrm>
        </p:grpSpPr>
        <p:sp>
          <p:nvSpPr>
            <p:cNvPr id="53" name="TextBox 53"/>
            <p:cNvSpPr txBox="1"/>
            <p:nvPr/>
          </p:nvSpPr>
          <p:spPr>
            <a:xfrm>
              <a:off x="8276691" y="136028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分析安全现状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508521" y="1712845"/>
            <a:ext cx="2931336" cy="1654845"/>
            <a:chOff x="8508521" y="1712845"/>
            <a:chExt cx="2931336" cy="1654845"/>
          </a:xfrm>
        </p:grpSpPr>
        <p:sp>
          <p:nvSpPr>
            <p:cNvPr id="55" name="TextBox 55"/>
            <p:cNvSpPr txBox="1"/>
            <p:nvPr/>
          </p:nvSpPr>
          <p:spPr>
            <a:xfrm>
              <a:off x="8508521" y="1712845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对企业现有的安全状况进行全面分析，识别存在的风险和隐患。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276691" y="3809410"/>
            <a:ext cx="3394996" cy="490334"/>
            <a:chOff x="8276691" y="3809410"/>
            <a:chExt cx="3394996" cy="490334"/>
          </a:xfrm>
        </p:grpSpPr>
        <p:sp>
          <p:nvSpPr>
            <p:cNvPr id="57" name="TextBox 57"/>
            <p:cNvSpPr txBox="1"/>
            <p:nvPr/>
          </p:nvSpPr>
          <p:spPr>
            <a:xfrm>
              <a:off x="8276691" y="380941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制定安全管理措施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508521" y="4161971"/>
            <a:ext cx="2931336" cy="1654845"/>
            <a:chOff x="8508521" y="4161971"/>
            <a:chExt cx="2931336" cy="1654845"/>
          </a:xfrm>
        </p:grpSpPr>
        <p:sp>
          <p:nvSpPr>
            <p:cNvPr id="59" name="TextBox 59"/>
            <p:cNvSpPr txBox="1"/>
            <p:nvPr/>
          </p:nvSpPr>
          <p:spPr>
            <a:xfrm>
              <a:off x="8508521" y="4161971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根据分析结果，制定相应的安全管理措施，包括技术、管理、人员等方面的措施。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构建企业安全责任体系，明确各级领导、部门和员工的安全职责。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建立安全责任体系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签订安全责任书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实施安全绩效考核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各级领导、部门和员工签订安全责任书，承诺履行各自的安全职责。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将安全绩效纳入企业绩效考核体系，对各级领导、部门和员工的安全工作进行考核。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落实安全责任制，明确各级职责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开展多样化的安全教育活动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通过宣传、讲座、案例分析等多种形式，开展安全教育活动，提高员工安全意识。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实施定期的安全培训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对企业各类人员进行定期的安全培训，提高其安全操作技能和应急处置能力。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制定安全教育和培训计划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根据企业实际情况，制定针对性的安全教育和培训计划。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加强安全教育和培训，提高员工安全意识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https://d.book118.com/596014040114010052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2024-09-18T21:02:05.406</cp:lastPrinted>
  <dcterms:created xsi:type="dcterms:W3CDTF">2024-09-18T13:02:05Z</dcterms:created>
  <dcterms:modified xsi:type="dcterms:W3CDTF">2024-09-18T13:02:07Z</dcterms:modified>
</cp:coreProperties>
</file>