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EDB1B2-2FCE-4C96-8664-4CD57BB79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F982D5-DE1D-4425-8270-6E123B2A2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E3108E-7AD9-4268-BB8D-D83E8622B1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37401E-611C-447F-9A72-6DA0158A8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1014B3-0C7F-4FA1-9763-12A9D5022C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B43327-5F93-4AC9-A497-FBE3CB36D0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90881A-1812-42A1-B813-F0921DCBE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7BD014-DBD0-41A4-9A18-32D8AE1097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293998-0997-4451-9460-A33FA8450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4A559C-FD07-49D3-BAA4-D7A9E7208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915F7E-4B98-4670-B47C-A5F37F3F8C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602003420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医院的营销策略案例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2024-01-14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医院营销策略概述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案例一：某公立医院的营销策略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案例二：某私立医院的营销策略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案例三：某社区医院的营销策略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案例总结与启示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403" r="3040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5273" r="3527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营销策略的成功与否直接关系到医院的经营状况和声誉。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随着医疗市场竞争的加剧，医院需要制定有效的营销策略来吸引患者并提高市场占有率。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1" b="171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案例选择理由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通过对成功和失败的医院营销策略案例进行分析，可以总结出一些实用的经验和教训，为其他医院提供借鉴。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案例分析有助于深入了解医院营销策略的实际操作和效果，为制定更加科学合理的营销策略提供依据。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医院营销策略概述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医院营销是指医院通过各种手段和方式，向目标患者群体传递医院服务、品牌和价值信息，以吸引患者就诊、提高医疗服务质量和患者满意度，从而实现医院的社会效益和经济效益。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医院营销不仅包括传统的广告宣传，还包括公共关系、品牌管理、患者关系管理等多元化的营销手段。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医院营销的定义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吸引患者就诊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通过精准的营销策略，吸引目标患者群体前来就诊，增加医院的业务量和收入。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提高医疗服务质量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通过患者关系管理和反馈机制，了解患者的需求和意见，改进医疗服务质量，提高患者满意度。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提高医院知名度和品牌形象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通过营销活动，让更多的人了解医院的服务和特色，提升医院的知名度和美誉度。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医院营销的重要性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5933" r="59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随着医疗市场竞争的加剧，医院面临着如何精准定位、如何与患者建立信任关系、如何提高医疗服务质量等挑战。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随着医疗技术的进步和人们健康意识的提高，医院可以通过提供个性化、专业化的医疗服务来满足患者的需求，同时借助互联网和新媒体等手段拓展营销渠道，提升医院的竞争力。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机遇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医院营销的挑战与机遇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案例一：某公立医院的营销策略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该医院将目标市场定位为中高端消费群体，主要服务于有一定消费能力的患者。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定位明确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医院的市场定位覆盖了周边多个区域，通过提高区域内的品牌知名度和口碑吸引患者。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区域覆盖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医院重点打造了多个特色科室，如心血管科、肿瘤科等，以满足患者特定的医疗需求。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医院提供个性化的诊疗服务，如VIP病房、预约挂号等，提升患者的就医体验。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产品与服务策略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特色科室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合理定价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医院在制定价格策略时充分考虑了患者的经济承受能力，确保价格合理。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优惠政策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针对特定群体，如老年人、学生等，医院提供一定的价格优惠和减免政策。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8031" r="18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多渠道宣传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医院通过多种渠道进行宣传推广，如电视广告、网络平台、户外广告等。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合作与联动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医院与其他医疗机构、社区卫生服务中心等建立合作关系，实现资源共享和互利共赢。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医院定期开展健康讲座、义诊等活动，吸引患者关注和参与。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活动策划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推出会员制度，为会员提供积分兑换、优惠折扣等福利，增加患者的忠诚度。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会员制度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案例二：某私立医院的营销策略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https://d.book118.com/596020034201010050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2024-09-16T03:29:29.387</cp:lastPrinted>
  <dcterms:created xsi:type="dcterms:W3CDTF">2024-09-15T19:29:29Z</dcterms:created>
  <dcterms:modified xsi:type="dcterms:W3CDTF">2024-09-15T19:29:31Z</dcterms:modified>
</cp:coreProperties>
</file>