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5F504-E90D-4C67-B5C9-CA93773A9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8D654-2F88-41DB-BF19-1066C5BD2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28EFD-3DBB-42F5-BFB5-21798F74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4A5F2-4253-4E28-8773-135232AF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9DE3D-7145-43F5-A13E-2DBDAC3BC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06BC0-F566-41AF-AB78-F7CD89F4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80F9AF-7D79-45B6-96F0-90D328837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69744-C63A-4D05-9141-9B4B4375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35530-31FC-470E-8219-392BAF40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CFE5E-F2CF-42B1-998C-8B1E0BEB9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E48EB-389B-478D-82FD-F8FB007CD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2205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物业管理基本概念与特点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物业服务内容与标准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物业费用收取与监管机制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业主委员会运作与职责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维修资金管理与使用规定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智能化技术在物业管理中应用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物业管理基本概念与特点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943" r="279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物业管理是指对房地产项目进行全面、系统、专业的维护、保养、管理，以及提供相关服务的一种经济活动。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物业管理在保障房地产项目正常运行、维护业主权益、提升房地产价值等方面发挥着重要作用。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包括住宅小区、写字楼、商业综合体、工业园区等。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根据物业的性质、功能、规模等因素进行分类，如按产权性质可分为公有物业和私有物业，按使用功能可分为居住物业、商业物业、工业物业等。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物业类型与分类标准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我国物业管理行业经历了从无到有、从小到大的发展历程，逐渐形成了专业化、市场化、社会化的行业格局。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目前，我国物业管理行业规模不断扩大，服务水平不断提升，但同时也存在服务质量参差不齐、行业监管不到位等问题。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《物业管理条例》、《物业服务收费管理办法》等。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292" b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各地根据实际情况制定的物业管理相关法规、规章等。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如《物业服务企业资质管理办法》、《物业服务标准》等。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物业服务内容与标准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房屋维修与保养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绿化养护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秩序维护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常规性公共服务项目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包括定期检查、维修房屋结构、设备设施等，确保房屋安全、功能完好。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对小区内的绿化植物进行定期养护，包括浇水、施肥、修剪等，保持绿化景观的美观和生机。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负责小区内的清扫保洁、垃圾清运、消杀除害等，营造干净整洁的居住环境。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负责小区内的安全巡逻、门禁管理、车辆停放管理等，确保小区秩序井然。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文化娱乐服务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针对性专项服务项目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190" r="241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306" r="203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提供室内清洁、洗衣熨烫、照料老人或儿童等家政服务，满足业主的个性化需求。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提供打印复印、传真扫描、会议室预订等商务服务，方便业主的商务活动。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组织文艺演出、体育比赛、节日庆典等文化娱乐活动，丰富业主的业余生活。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提供各类教育培训课程，如儿童早教、成人职业技能培训等，提升业主的综合素质。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接受业主委托，代为出租房屋，并办理相关租赁手续。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物业租赁代理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接受业主委托，代为销售房屋，并办理相关销售手续。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物业销售代理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接受业主委托，提供家居装修设计、施工等一站式服务。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家居装修服务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根据业主需求，提供其他个性化的特约服务，如代购代送、接送服务等。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其他特约服务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委托性特约服务项目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评价物业服务的响应速度是否及时，能否满足业主的需求。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服务响应速度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服务专业水平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服务态度与沟通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服务效果与满意度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评价物业服务人员的专业水平和服务质量是否达到行业标准。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评价物业服务人员的服务态度是否热情周到，与业主的沟通是否顺畅有效。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评价物业服务的效果和业主的满意度，是否达到了预期的服务目标。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服务质量评价标准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物业费用收取与监管机制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包括基础物业服务费、增值服务费等，根据物业类型、面积、服务等级等因素计算。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针对小区内停车位收取的费用，根据车位类型（地上、地下）、停车时间等因素计算。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用于公共部位、设施设备的维修更新，按照业主专有部分面积所占比例分摊。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公共维修基金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费用构成及计算方法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包括定期收取、预付费、后付费等多种方式，具体由物业服务企业与业主协商确定。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一般为月度、季度或年度，根据物业服务合同和业主需求确定。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收费周期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收费方式及周期安排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物业服务企业需提前向业主公示费用调整方案，并经过业主大会或业主委员会审议通过后方可执行。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费用调整应合理、公开、透明，确保业主的知情权和参与权。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费用调整程序和要求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https://d.book118.com/596022054003010054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2024-09-20T22:50:50.618</cp:lastPrinted>
  <dcterms:created xsi:type="dcterms:W3CDTF">2024-09-20T14:50:50Z</dcterms:created>
  <dcterms:modified xsi:type="dcterms:W3CDTF">2024-09-20T14:50:52Z</dcterms:modified>
</cp:coreProperties>
</file>