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E8E3B-FC84-49FD-BA7E-7E11CCC20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604F3-FDBC-4E7F-862D-12F96429A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16ED9E-6409-4854-826C-91FA99CBB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3BEEE5-9059-4DBD-906E-670A16484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70D76A-CFFF-472D-93BF-2EAC0FC21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3F5800-A922-4A0D-8E55-96CA69768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06C5C1-5672-45F8-9179-BC723CB01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A8F5C0-3C77-44FB-BB54-BE4083732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C6312F-89CE-431C-8D3F-B99032DE5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5EAC5-E5AC-4BB0-9562-DA2E324B6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46E42-CCD5-49CB-A03E-B0B272711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02405310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科室如何做好护理宣教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护理宣教的内容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护理宣教的实施方式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提高护理宣教效果的策略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护理宣教的评估与反馈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护理宣教是医院护理工作的重要组成部分，是提高患者满意度和治疗效果的关键环节。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随着医疗技术的不断发展和患者需求的日益提高，护理宣教工作面临着更高的要求和挑战。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提高患者对疾病的认识和自我管理能力，促进康复进程。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增强患者对医护人员的信任感和配合度，减少医疗纠纷。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提升医院的整体形象和服务水平，增强市场竞争力。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宣教的目的和意义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护理宣教的内容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623" b="146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894" b="48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363" b="836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疾病知识宣教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疾病诊断、治疗和预防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向患者和家属介绍疾病的诊断依据、治疗方案和预防措施，帮助他们更好地理解病情。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药物使用与注意事项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详细说明药物的作用、用法用量、副作用及注意事项，确保患者正确使用药物。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检查与康复指导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告知患者相关检查的目的、方法及注意事项，指导患者进行正确的康复训练。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教授患者和家属基本的日常护理技能，如口腔护理、皮肤护理等。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针对患者的特殊病情，教授相应的护理技能，如气道护理、造口护理等。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特殊护理技能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指导患者学会自我监测病情变化，掌握基本的应对措施，如急救技能。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自我监测与应对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护理技能宣教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583" r="14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康复心态与适应训练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引导患者树立积极康复的心态，进行适应训练，提高生活质量。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情绪管理与心理疏导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帮助患者和家属了解常见心理问题及应对方法，减轻焦虑、抑郁等情绪。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沟通技巧与家庭支持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教授有效的沟通技巧，鼓励家属给予患者情感支持和生活照顾。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心理护理宣教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护理宣教的实施方式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直接、互动性强的宣教方式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口头宣教是最直接的方式，护士与患者面对面交流，能够及时回答患者的问题，增强互动性，提高宣教的针对性。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口头宣教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详细、全面的宣教方式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书面宣教通过手册、宣传册等形式，向患者提供详细的健康知识和护理技巧，内容全面，方便患者随时查阅。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书面宣教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生动、形象的宣教方式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视频宣教通过观看视频教程，向患者展示护理操作过程和健康知识，内容形象生动，易于理解。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视频宣教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示范宣教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实践性强、易于掌握的宣教方式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示范宣教通过护士亲身示范，向患者传授护理技巧和操作方法，患者可现场模仿操作，实践性强，易于掌握。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https://d.book118.com/596024053105010102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2024-09-27T04:48:22.381</cp:lastPrinted>
  <dcterms:created xsi:type="dcterms:W3CDTF">2024-09-26T20:48:22Z</dcterms:created>
  <dcterms:modified xsi:type="dcterms:W3CDTF">2024-09-26T20:48:24Z</dcterms:modified>
</cp:coreProperties>
</file>