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6899D1-4581-4182-9F9A-0B45C92937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C846-D720-49B0-B90E-37222ED0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24512-F6CD-419B-A14F-9B2C0B8B8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B5746-009F-4A05-A72E-C152E41C4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1A347-79CD-4574-8EBF-A4224EFD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D7105-63F1-4791-AB2A-C3154648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D3D4B-CF4E-4CAB-99CA-24A7EE7E5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39EB5-6832-4D76-8F83-F1034AC5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207FC-D32B-4F3A-9F35-73986824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1510F-3E4C-44F5-9D5F-A1770256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CD92D-3711-4278-ABEA-8FFBA723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13D5A-8058-4FFE-B36B-B15608890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E884CF-7DDC-47AA-8523-C4D5DD9B4B5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00F9228-12B2-482D-A46B-A553E49C9A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414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服装行业安全防护培训课件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服装行业安全防护培训课件简介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服装行业安全意识培训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服装行业机械设备安全培训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服装行业化学品安全管理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服装行业安全防护培训课件简介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服装行业安全防护培训课件概述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服装行业因其生产过程中的特殊性，安全防护尤为重要。本课件旨在通过系统的培训，提高员工的安全意识和技能，从而降低事故发生率，保障员工的健康和安全。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服装行业安全风险分析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工作中可能受到机器设备伤害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机械伤害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可能接触到有害化学物质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化学物质接触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长时间重复劳动可能导致伤害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体力劳动伤害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存在火灾隐患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服装行业安全法规概述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规定劳动者的权益和义务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《劳动法》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规定生产经营者的安全生产责任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《安全生产法》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服装行业需遵守的安全标准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提供安全操作技能培训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教授正确使用防护装备的方法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培训使员工能够正确应对突发事件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避免事故的发生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保障员工健康和安全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确保员工在工作中不受伤害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创造安全舒适的工作环境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服装行业安全防护培训课程设立目的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通过培训让员工认识到安全的重要性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培养员工对安全防护的重视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服装行业常见安全防护装备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头部防护装备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手部防护装备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足部防护装备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眼部防护装备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护目镜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服装行业安全意识培训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服装行业工作中，安全意识是至关重要的。员工和企业都应该意识到安全问题的严重性，从而采取积极有效的措施来保障工作场所的安全。培训员工安全意识的方法和技巧包括定期安全会议、事故案例分析等。只有提高安全意识，才能有效预防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个人防护装备的使用和维护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正确佩戴头盔，避免头部受伤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保护眼睛免受异物伤害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护目镜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降低噪音对听力的影响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耳塞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防止手部受伤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逃生路线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清晰标记逃生通道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保持通道畅通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人员组织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互相协助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安全出口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保持安全出口畅通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不堵塞出口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应急逃生演练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定期进行逃生演练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随时掌握逃生技巧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安全事故案例分析与讨论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缺乏安全意识，操作不当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加强培训，制定安全规范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详细剖析案例细节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https://d.book118.com/596024145013010104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服装行业安全防护培训课件</vt:lpstr>
      <vt:lpstr>目录</vt:lpstr>
      <vt:lpstr>第一章 服装行业安全防护培训课件简介</vt:lpstr>
      <vt:lpstr> </vt:lpstr>
      <vt:lpstr>服装行业安全风险分析</vt:lpstr>
      <vt:lpstr>服装行业安全法规概述</vt:lpstr>
      <vt:lpstr>服装行业安全防护培训课程设立目的</vt:lpstr>
      <vt:lpstr>服装行业常见安全防护装备</vt:lpstr>
      <vt:lpstr>第2章 服装行业安全意识培训</vt:lpstr>
      <vt:lpstr> </vt:lpstr>
      <vt:lpstr>个人防护装备的使用和维护</vt:lpstr>
      <vt:lpstr>应急逃生演练</vt:lpstr>
      <vt:lpstr>安全事故案例分析与讨论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2024-09-29T14:55:18.930</cp:lastPrinted>
  <dcterms:created xsi:type="dcterms:W3CDTF">2024-09-29T06:55:18Z</dcterms:created>
  <dcterms:modified xsi:type="dcterms:W3CDTF">2024-09-29T06:55:20Z</dcterms:modified>
</cp:coreProperties>
</file>