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ABF3F-AE6A-4288-8560-554BC202A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AFECB-2870-4294-83E6-1C2928133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89450-943B-4F50-B3D3-AD5FCD452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E362B-84AF-4524-BD1A-31CD3A546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9B8399-9898-4D47-BF14-5860F6B0F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0BE2CB-8DFB-4891-8F6A-10451BB0D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2CCF13-6E42-4E3E-85F3-710BF2A0A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B41B2-7863-4F15-9972-CB456F935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31E04-9E47-425F-B49A-7462F7C53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768C4-19CD-4E4E-AB86-4F2108B40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0168A-4725-40EC-87C2-0217690FF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25240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城市绿地防洪演练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城市绿地防洪概述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城市绿地防洪演练的准备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城市绿地防洪演练的实施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城市绿地防洪演练的效果评估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城市绿地防洪演练的改进建议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城市绿地防洪案例研究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城市绿地防洪概述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城市绿地防洪的定义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城市绿地防洪是指利用城市绿地系统，采取一系列工程和非工程措施，减轻洪水对城市造成的危害，保障城市安全和居民生命财产安全。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城市绿地防洪不仅包括对洪水的防范和应对，还包括对城市绿地的规划和建设，使之成为具有防洪功能的生态空间。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城市绿地防洪的重要性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城市绿地防洪能够提高城市的生态环境质量，改善城市居民的生活环境，促进城市的可持续发展。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城市绿地防洪对于减轻城市洪涝灾害、保护居民生命财产安全具有重要意义。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城市绿地防洪的历史与发展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早期的城市绿地防洪主要采取建设防洪堤、水库等工程措施，随着人们对生态环境的认识不断提高，非工程措施逐渐得到重视和应用。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现代的城市绿地防洪更加注重生态平衡和可持续发展，通过科学规划、合理布局、综合治理等手段，实现城市绿地的多功能利用和生态环境的改善。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城市绿地防洪演练的准备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确定演练目标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明确演练的目的和预期效果，确保演练活动有的放矢。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制定演练方案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根据实际情况，制定详细的演练方案，包括演练时间、地点、参与人员、流程等。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确定评估标准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为确保演练效果，应制定明确的评估标准，以便对演练过程和结果进行客观评价。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演练计划的制定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防洪物资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准备足够的沙袋、防水布、橡皮艇等防洪物资，以满足应急救援需求。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确保参与演练的人员配备有效的通讯设备，以便在紧急情况下保持通讯畅通。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标识标牌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制作醒目的标识标牌，用于指示演练区域和安全出口等关键位置。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演练物资的准备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根据演练需要，将参与人员分成不同的组别，明确各组的任务和职责。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人员分组与分工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针对不同组别的特点，设计相应的培训课程，提高参与人员在演练中的应对能力。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在正式演练前，组织模拟演练，让参与人员熟悉演练流程和应对措施，提高实战水平。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演练人员的组织与培训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城市绿地防洪演练的实施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模拟洪水场景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模拟真实洪水场景，包括水位上涨、水流冲击等，以检验城市绿地的防洪能力。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模拟受灾区域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根据城市绿地分布和易受灾区域，设定相应的受灾区域，以便进行有针对性的防洪演练。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模拟救援行动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模拟救援行动，包括人员疏散、物资调配、医疗救助等，以提高城市绿地防洪演练的实战性。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演练场景的设定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包括场地布置、人员组织、物资准备等，确保演练顺利进行。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演练准备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宣布演练开始，启动应急响应机制，各部门按照预案展开行动。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演练启动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按照预设流程进行洪水模拟、应急处置、救援行动等环节，确保演练的完整性和有效性。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演练执行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对演练进行总结评估，总结经验教训，提出改进措施，为今后的城市绿地防洪工作提供参考。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演练总结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演练流程的安排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https://d.book118.com/596025240130010040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2024-09-07T00:20:47.694</cp:lastPrinted>
  <dcterms:created xsi:type="dcterms:W3CDTF">2024-09-06T16:20:47Z</dcterms:created>
  <dcterms:modified xsi:type="dcterms:W3CDTF">2024-09-06T16:20:49Z</dcterms:modified>
</cp:coreProperties>
</file>