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FD750-773F-46F1-ABC0-B99067C5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E056D-3B2F-44D7-AE11-5B11D8F82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0794-E56F-4A9F-8E44-D9DA7BE4A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526A1-E5B8-4778-89DB-5417A682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8B139-265D-4D14-8F8D-847B2CCC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5EA18-84CE-4855-A91F-81F01E1A2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6230C-7387-41BB-8458-418C350D0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FF487-4AB9-4349-A24C-A74A6E16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0614D-65A7-4E8E-9F1C-EA486AE98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A1882-584B-4FF9-81E4-49D901C0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BD8A-9897-445B-8523-B874AAF8B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89" r:id="rId2"/>
    <p:sldLayoutId id="2147493190" r:id="rId3"/>
    <p:sldLayoutId id="2147493191" r:id="rId4"/>
    <p:sldLayoutId id="2147493192" r:id="rId5"/>
    <p:sldLayoutId id="2147493193" r:id="rId6"/>
    <p:sldLayoutId id="2147493194" r:id="rId7"/>
    <p:sldLayoutId id="2147493195" r:id="rId8"/>
    <p:sldLayoutId id="2147493196" r:id="rId9"/>
    <p:sldLayoutId id="2147493197" r:id="rId10"/>
    <p:sldLayoutId id="21474931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100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PPT,a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线下传统服装品牌店微信运营方案书、O2O策划案、移动电子商务课件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61514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507582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8408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733266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线下传统服装品牌店微信运营方案书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406651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958950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O2O策划案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529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518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移动电子商务课件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线下传统服装品牌店微信运营方案书</a:t>
            </a:r>
            <a:endParaRPr lang="zh-CN" altLang="en-US"/>
          </a:p>
        </p:txBody>
      </p:sp>
      <p:sp>
        <p:nvSpPr>
          <p:cNvPr id="10490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微信平台介绍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微信平台概述：介绍微信平台的发展历程、用户规模、功能特点等。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微信平台对线下传统服装品牌店的意义：分析微信平台对线下传统服装品牌店的价值，如提高品牌知名度、拓展销售渠道、增强客户黏性等。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微信平台运营策略：介绍线下传统服装品牌店在微信平台上的运营策略，如内容营销、活动策划、客户服务等。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微信平台运营案例：分享一些成功的线下传统服装品牌店在微信平台上的运营案例，以供参考和借鉴。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微信运营策略</a:t>
            </a:r>
            <a:endParaRPr lang="zh-CN" altLang="en-US"/>
          </a:p>
        </p:txBody>
      </p:sp>
      <p:sp>
        <p:nvSpPr>
          <p:cNvPr id="1049212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微信平台选择：选择适合品牌和目标受众的微信平台，如微信公众号、小程序等。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内容策划：制定内容策略，包括品牌宣传、新品推广、活动策划等，以吸引和留住用户。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社交互动：通过微信平台与用户进行互动，如回复评论、点赞、转发等，提高用户参与度和忠诚度。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数据分析：对微信运营数据进行深入分析，了解用户需求和行为习惯，优化运营策略。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营销推广：通过微信平台进行营销推广，如优惠券、限时秒杀等，提高品牌知名度和销售额。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微信营销技巧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微信平台选择：选择适合品牌和目标受众的微信平台，如微信公众号、微信小程序等。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内容创意：通过创意的内容吸引用户关注，如时尚搭配、品牌故事、用户评价等。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互动活动：通过互动活动提高用户参与度，如限时优惠、抽奖活动、用户投票等。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数据分析：通过数据分析了解用户需求和行为，优化营销策略，提高营销效果。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微信运营案例分析</a:t>
            </a:r>
            <a:endParaRPr lang="zh-CN" altLang="en-US"/>
          </a:p>
        </p:txBody>
      </p:sp>
      <p:sp>
        <p:nvSpPr>
          <p:cNvPr id="10493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微信运营案例分析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微信运营效果评估与总结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线下传统服装品牌店微信运营背景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微信运营目标与策略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O2O策划案</a:t>
            </a:r>
            <a:endParaRPr lang="zh-CN" altLang="en-US"/>
          </a:p>
        </p:txBody>
      </p:sp>
      <p:sp>
        <p:nvSpPr>
          <p:cNvPr id="10494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https://d.book118.com/596031003025010031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</vt:lpstr>
      <vt:lpstr>Wingdings</vt:lpstr>
      <vt:lpstr>微软雅黑</vt:lpstr>
      <vt:lpstr>Office Theme</vt:lpstr>
      <vt:lpstr>线下传统服装品牌店微信运营方案书、O2O策划案、移动电子商务课件</vt:lpstr>
      <vt:lpstr>目录</vt:lpstr>
      <vt:lpstr>添加章节标题</vt:lpstr>
      <vt:lpstr>线下传统服装品牌店微信运营方案书</vt:lpstr>
      <vt:lpstr>PowerPoint Presentation</vt:lpstr>
      <vt:lpstr>微信平台介绍</vt:lpstr>
      <vt:lpstr>微信运营策略</vt:lpstr>
      <vt:lpstr>微信营销技巧</vt:lpstr>
      <vt:lpstr>微信运营案例分析</vt:lpstr>
      <vt:lpstr>O2O策划案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2024-08-29T13:28:21.358</cp:lastPrinted>
  <dcterms:created xsi:type="dcterms:W3CDTF">2024-08-29T05:28:21Z</dcterms:created>
  <dcterms:modified xsi:type="dcterms:W3CDTF">2024-08-29T05:28:23Z</dcterms:modified>
</cp:coreProperties>
</file>