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B214A-8B93-425F-94CD-F3ABAB78E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4B3A3-8B1C-4C5E-A30C-BCDD9454F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C2BC1-54B3-45D8-A184-92140B926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E6A67-1D02-4EBC-A449-8BED3D09F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C5B5FA-BDB0-4487-A5FF-F285D8487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C7815-CF11-401B-8E09-8ED0ED869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52B0C-0771-4F60-A7EF-55B2B242D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A4BEE-F93D-4030-8C97-6E9969223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16F9B-3EDF-4F7A-99DF-6BD139C21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18D8D-77F8-4124-97AB-AE058D329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A7957-D6F3-4C9D-8A73-B65C85733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31043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大量输血后的护理\n## 1.大量输血的基本概念与原因\n### 1.1什么是大量输血及其临床意义\n### 1.2大量输血的适应症和禁忌症\n### 1.3大量输血可能的原因及病情分析\n## 2.大量输血的风险与并发症\n### 2.1输血传播疾病的风险及预防措施\n### 2.2输血过敏反应及处理方法\n### 2.3输血相关循环负荷过重及处理策略\n## 3.大量输血的护理措施\n### 3.1输血前的护理准备与评估\n### 3.2输血过程中的护理监测与干预\n### 3.3输血后的护理观察与记录\n## 4.大量输血的患者教育与管理\n### 4.1患者心理疏导与教育\n### 4.2患者输血过程中的配合指导\n### 4.3患者出院后的自我管理与随访\n## 5.大量输血的护理质量提升与持续改进\n### 5.1护理人员的专业培训与考核\n### 5.2护理流程的优化与改进\n### 5.3护理质量监控与持续改进措施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大量输血后的护理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大量输血的基本概念与原因</a:t>
            </a:r>
            <a:endParaRPr/>
          </a:p>
        </p:txBody>
      </p:sp>
      <p:sp>
        <p:nvSpPr>
          <p:cNvPr id="11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大量输血是指在短时间内输入大量血液制品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迅速补充血容量，维持循环稳定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改善缺氧症状，提高组织灌注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促进伤口愈合，增强免疫力</a:t>
                </a:r>
                <a:endParaRPr/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大量输血常用于严重出血、创伤、手术等紧急情况下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挽救生命，提高患者生存率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为后续治疗争取时间，提高治疗效果</a:t>
                </a:r>
                <a:endParaRPr/>
              </a:p>
            </p:txBody>
          </p: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什么是大量输血及其临床意义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大量输血的适应症和禁忌症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严重出血，如外伤、手术、消化道出血等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血液系统疾病，如再生障碍性贫血、白血病等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严重感染，如败血症、感染性休克等</a:t>
                </a:r>
                <a:endParaRPr/>
              </a:p>
            </p:txBody>
          </p:sp>
          <p:pic>
            <p:nvPicPr>
              <p:cNvPr id="1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对血液制品过敏的患者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存在心脏、肺、肾等器官功能不全的患者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患有严重输血相关疾病的患者，如输血后肝炎、疟疾等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可能的原因</a:t>
                </a:r>
                <a:endParaRPr/>
              </a:p>
            </p:txBody>
          </p:sp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病情紧急，需要迅速补充血容量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患者本身存在凝血功能障碍，需要补充凝血因子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患者需要进行大型手术，需要准备充足的血制品</a:t>
                </a:r>
                <a:endParaRPr/>
              </a:p>
            </p:txBody>
          </p:sp>
          <p:sp>
            <p:nvSpPr>
              <p:cNvPr id="1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病情分析</a:t>
                </a:r>
                <a:endParaRPr/>
              </a:p>
            </p:txBody>
          </p:sp>
          <p:sp>
            <p:nvSpPr>
              <p:cNvPr id="1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分析患者出血原因，如外伤、手术、凝血功能障碍等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评估患者输血需求，如输血量、输血频率等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监测患者输血效果，如生命体征、血液指标等</a:t>
                </a:r>
                <a:endParaRPr/>
              </a:p>
            </p:txBody>
          </p:sp>
          <p:sp>
            <p:nvSpPr>
              <p:cNvPr id="1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大量输血可能的原因及病情分析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大量输血的风险与并发症</a:t>
            </a:r>
            <a:endParaRPr/>
          </a:p>
        </p:txBody>
      </p:sp>
      <p:sp>
        <p:nvSpPr>
          <p:cNvPr id="19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输血传播疾病的风险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艾滋病、乙肝、丙肝等病毒感染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梅毒、疟疾、巨细胞病毒等感染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严格筛选供血者，确保血液来源安全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采用无菌输血技术，减少感染风险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定期对患者进行血液检查，监测感染情况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输血传播疾病的风险及预防措施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输血过敏反应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发热、皮疹、荨麻疹等轻度过敏症状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呼吸困难、心悸、血压下降等严重过敏症状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处理方法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轻度过敏反应可给予抗过敏药物，如抗组胺药、皮质类固醇等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严重过敏反应立即停止输血，给予肾上腺素、抗组胺药等紧急处理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密切观察患者病情，做好急救准备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输血过敏反应及处理方法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输血相关循环负荷过重及处理策略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输血相关循环负荷过重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输血过快，导致心脏负担加重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血液制品中血浆含量过高，导致血容量过多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控制输血速度，遵循输血原则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选择合适的血液制品，如红细胞悬液、浓缩红细胞等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密切监测患者生命体征，如心率、血压、尿量等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大量输血的护理措施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输血前的护理准备与评估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检查输血器材，确保无菌无污染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准备充足的血液制品，满足输血需求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评估患者病情，制定输血计划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检查患者出血情况，如伤口、消化道出血等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了解患者输血史，排除禁忌症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https://d.book118.com/596031043223010051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大量输血后的护理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2024-09-17T21:27:06.364</cp:lastPrinted>
  <dcterms:created xsi:type="dcterms:W3CDTF">2024-09-17T13:27:06Z</dcterms:created>
  <dcterms:modified xsi:type="dcterms:W3CDTF">2024-09-17T13:27:08Z</dcterms:modified>
</cp:coreProperties>
</file>