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A21EF-1A4C-4DC0-B1A2-8D1C6333C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B9F94-C659-469F-BEBD-F696F9ED2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9D2D6-E759-4B5E-B51D-DB01CA6E1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D63F4-FB5C-4778-812F-3B59D46FB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8C1135-8E79-499C-A67F-BBF5A6178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3687CC-4E59-4025-AB64-48EF5C1AE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9AA920-EAF1-45B2-A6E0-FB89B7E09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03322-CD7A-4985-AF9E-9DBF20E74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D5157-983F-4270-8D69-68CAE89D1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55657-B406-43C8-BB4D-6CB92D7F0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EB45B-E658-4447-AEDD-950C0E3DB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3105213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婚宴主题宴会摆台设计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宴会摆台设计概述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主题宴会摆台设计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婚宴摆台设计案例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摆台设计的实际操作与注意事项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宴会摆台设计概述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摆台设计应与宴会的主题和风格相统一，整体效果和谐美观。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统一性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摆台设计应考虑宾客的用餐需求，合理安排餐具、酒杯、饮料等物品的位置。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摆台设计应追求创新，通过独特的造型和装饰来吸引宾客的眼球。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摆台设计的基本原则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美观的摆台设计能够为宾客提供愉悦的用餐环境，提高宾客的用餐体验。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提高用餐体验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摆台设计是宴会的重要环节，能够体现主人的品味和风格，为主人赢得面子。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展示主人品味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摆台设计能够营造出符合宴会主题的氛围，使宾客更好地融入宴会的情境中。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营造氛围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摆台设计的重要性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简约时尚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以简约的线条和现代的装饰品为主，展现时尚、简约的风格。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浪漫唯美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以柔和的色调和精致的装饰品为主，营造浪漫、唯美的氛围。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传统典雅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以传统的元素和华丽的装饰品为主，展现高贵、典雅的风格。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25" b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摆台设计的风格与特点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主题宴会摆台设计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西式浪漫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以白色、粉色等柔和色调为主，搭配鲜花、烛光等元素，营造浪漫唯美的氛围。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复古风格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运用古典元素，如古董摆件、旧照片等，营造怀旧情感，让人回味过去的美好时光。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现代简约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简约风格强调线条和色彩的运用，以简洁、干净、利落为特点，适合追求时尚的年轻人。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传统中式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采用中国传统文化元素，如中国结、剪纸、灯笼等，展现中华文化的独特魅力。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主题选择与定位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暖色调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红色、粉色、金色等暖色调能够营造温馨、喜庆的氛围，适合婚宴主题。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冷色调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蓝色、紫色、银色等冷色调则给人高贵、神秘的感觉，适合不同主题的宴会设计。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对比色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运用对比强烈的色彩能够突出主题，增加视觉冲击力，但需注意色彩搭配的协调性。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色彩搭配与运用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根据主题选择不同风格的餐具，如中式碗筷、西式刀叉等，同时餐具的质地和色彩也要与主题相协调。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利用鲜花、烛台、灯饰等元素进行装饰，增加宴会氛围，同时要注意装饰物与主题的统一性。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餐具与装饰的选择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https://d.book118.com/596031052133010051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2024-09-17T09:28:44.489</cp:lastPrinted>
  <dcterms:created xsi:type="dcterms:W3CDTF">2024-09-17T01:28:44Z</dcterms:created>
  <dcterms:modified xsi:type="dcterms:W3CDTF">2024-09-17T01:28:46Z</dcterms:modified>
</cp:coreProperties>
</file>