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994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19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C2C98-660C-4751-8EB5-A617A8BE8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1C585-ACB0-4F17-A1B9-38894D8C1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148C7-BFA6-4D46-8008-5536AB677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EC6868-D887-4C22-AA70-4395BC14B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D3DCC0-0681-434F-B094-5F3551C04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10CB36-DC0F-4CA5-826E-E3A049030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172330-03EF-4BD8-B80A-F530F7F21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3BE58F-8794-4F0D-B8E8-EE8A0BDA6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890FD8-69E3-48BF-8131-ABFD8E5BF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1F2C5-008F-4C00-B8CD-DF66F36FF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4B3F1-58E2-4864-9433-28256C49A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984" r:id="rId2"/>
    <p:sldLayoutId id="2147494985" r:id="rId3"/>
    <p:sldLayoutId id="2147494986" r:id="rId4"/>
    <p:sldLayoutId id="2147494987" r:id="rId5"/>
    <p:sldLayoutId id="2147494988" r:id="rId6"/>
    <p:sldLayoutId id="2147494989" r:id="rId7"/>
    <p:sldLayoutId id="2147494990" r:id="rId8"/>
    <p:sldLayoutId id="2147494991" r:id="rId9"/>
    <p:sldLayoutId id="2147494992" r:id="rId10"/>
    <p:sldLayoutId id="214749499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033212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宿建德江群文阅读教学设计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群文阅读背景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宿建德江的背景和主题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群文阅读教学设计思路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群文阅读教学实施步骤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群文阅读教学注意事项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https://d.book118.com/596033212154010032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1">
      <vt:lpstr>Arial</vt:lpstr>
      <vt:lpstr>Calibri</vt:lpstr>
      <vt:lpstr>汉仪书宋二简</vt:lpstr>
      <vt:lpstr>MiSans Normal</vt:lpstr>
      <vt:lpstr>Wingdings</vt:lpstr>
      <vt:lpstr>Calibri Light</vt:lpstr>
      <vt:lpstr>Office Theme</vt:lpstr>
      <vt:lpstr>宿建德江群文阅读教学设计</vt:lpstr>
      <vt:lpstr>目录</vt:lpstr>
      <vt:lpstr>单击添加文档标题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2024-08-31T22:15:57.579</cp:lastPrinted>
  <dcterms:created xsi:type="dcterms:W3CDTF">2024-08-31T14:15:57Z</dcterms:created>
  <dcterms:modified xsi:type="dcterms:W3CDTF">2024-08-31T14:15:59Z</dcterms:modified>
</cp:coreProperties>
</file>