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CAC53-62FA-461B-BB58-A4847521C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1424A-DA90-4881-B44D-A5FBE8188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10B8-A0EE-4A22-8973-B76EDCB58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EBCA0-4085-4441-A6A5-A464E89E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97CC9-4881-4881-8A6B-60A38875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3FFEF-D2BC-4452-9F62-51C1974C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C40F3-8400-401E-932E-577B8465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B9866-A1BE-42E8-A485-D2069428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7B0DE-B7E6-40D3-8328-136069FD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0C5D3-A773-4F56-BA81-DACE06D4A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7CA72-A8FD-489A-96ED-513EF68C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322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订单接收与确认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订单审核与分配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库存管理与调配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订单履行与发货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结算与收款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订单接收与确认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接收来自不同渠道的订单，如电商平台、电话、邮件等。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记录客户姓名、联系方式、收货地址、商品信息、数量及价格等。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标记订单状态为“待确认”，以便后续处理。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接收订单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核对订单信息，确保客户姓名、联系方式、收货地址等准确无误。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268" r="2426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检查商品库存情况，确保所订商品有货并可及时发出。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商品库存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确认订单价格及是否有相关优惠活动可适用。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价格与优惠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确认订单信息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624" r="15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记录客户基本信息，如姓名、联系方式、收货地址等。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订单历史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保存客户历史订单记录，以便后续跟踪和分析。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提供个性化客户服务，如定期回访、推送优惠信息等。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订单审核与分配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核对订单中的商品信息、数量、价格等是否准确，防止虚假或错误订单进入处理流程。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验证订单信息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查看客户历史交易记录，评估其信用状况，以降低交易风险。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检查客户信用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验证客户所选支付方式的可用性，确保款项能够顺利结算。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确认支付方式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审核订单合法性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在特殊情况下，如复杂订单或需要特定技能处理的订单，可进行手动分配以确保处理质量。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根据预设规则，如订单类型、处理人员工作量等，自动将订单分配给合适的处理人员。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分配通知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通过系统通知或邮件等方式，及时告知处理人员新分配的订单信息。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分配处理人员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针对有时间限制或特殊需求的紧急订单，设置高优先级以加快处理速度。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紧急订单优先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根据客户的重要性或历史交易量，给予大客户更高的处理优先级。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大客户优先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按照订单接收时间顺序进行处理，确保所有订单得到公平、及时的处理。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设定处理优先级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库存管理与调配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历史库存查询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查询过去一段时间内商品的库存变化情况，以便分析库存趋势。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多仓库查询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支持查询多个仓库的库存信息，实现库存的全局掌控。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实时库存查询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通过系统查询当前商品的库存数量、所在位置等实时信息。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查询库存状态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库存调配计划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根据订单需求和库存情况，制定合理的库存调配计划。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调配执行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按照计划进行实际的库存调配操作，包括商品的转移、调拨等。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调配跟踪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实时跟踪库存调配的执行情况，确保调配过程的顺利进行。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调配库存资源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https://d.book118.com/596033222010010042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2024-09-09T06:01:02.613</cp:lastPrinted>
  <dcterms:created xsi:type="dcterms:W3CDTF">2024-09-08T22:01:02Z</dcterms:created>
  <dcterms:modified xsi:type="dcterms:W3CDTF">2024-09-08T22:01:04Z</dcterms:modified>
</cp:coreProperties>
</file>