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81624-419A-4E0E-B64C-21212A8A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C169F-0353-4511-82E3-C6C285CC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C0A35-753E-4198-A335-E57B2EB98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3135B-C776-42A1-976A-B2DF85F2C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98ED9E-D618-48A5-B178-D4CEBEC4A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D9A13F-81BE-4971-85DE-7CE44233A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8CB46-65EC-456C-8924-D5C9779B8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99E7E-7D5B-4443-B471-7B4A40FA4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0A210-A12E-49EE-B2F2-F4D4B6FB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B2F82-D3F3-420E-AB25-6DB3F1C5E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0A33F-41EF-425A-8E85-C468EC22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3413110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制度环境、寻租与企业创新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制度环境对企业创新的影响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寻租行为对企业创新的影响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制度环境、寻租与企业创新的关系研究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寻租行为在制度环境中普遍存在，对企业创新产生一定的挤出效应。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研究制度环境、寻租与企业创新的关系，对于优化制度环境、抑制寻租行为、促进企业创新具有重要意义。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4190" b="419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483" r="7483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制度环境是企业创新的重要外部条件，对企业创新行为和创新绩效产生深远影响。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分析制度环境对企业创新的影响机制；探讨寻租行为对企业创新的挤出效应；实证研究制度环境、寻租与企业创新的关系。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运用文献研究法梳理相关理论和研究成果；运用案例分析法深入剖析典型案例；运用实证分析法检验研究假设。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167" r="6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引言、文献综述、理论分析、实证研究、结论与政策建议。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制度环境和寻租行为两个角度研究企业创新问题，拓展了研究视野；运用多种研究方法，提高了研究的科学性和可靠性；提出了优化制度环境、抑制寻租行为、促进企业创新的政策建议，具有一定的实践指导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论文结构与创新点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制度环境对企业创新的影响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13" r="343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15" r="95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21" r="291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制度环境是指一系列用来建立生产、交换与分配基础的政治、社会和法律基础规则，包括政治制度、经济制度、法律制度等。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制度环境的定义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根据不同的标准，制度环境可分为正式制度与非正式制度、宏观制度与微观制度等。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制度环境的分类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制度环境的定义与分类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良好的制度环境可以为企业创新提供必要的法律保障和政策支持，降低企业创新的风险和不确定性。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提供创新保障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制度环境的变化可以为企业创造新的市场机会和商业模式，推动企业不断进行技术创新和商业模式创新。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创造创新机会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3" b="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合理的制度设计可以激发企业和个人的创新动力，提高创新主体的积极性和创造性。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激发创新动力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制度环境对企业创新的作用机制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875" r="29875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发达国家与发展中国家的差异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发达国家的制度环境相对完善，为企业创新提供了良好的保障和支持；而发展中国家的制度环境相对薄弱，企业创新面临较大的风险和不确定性。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不同行业的差异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不同行业对制度环境的依赖程度不同，一些行业如高科技产业对制度环境的依赖程度较高，而一些传统行业对制度环境的依赖程度较低。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不同企业规模的差异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大型企业通常具有较强的研发能力和市场地位，对制度环境的依赖程度相对较低；而中小型企业由于缺乏资金和人才等资源，对制度环境的依赖程度较高。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不同制度环境下企业创新的差异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寻租行为对企业创新的影响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寻租行为的定义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寻租是指企业或个人通过非生产性活动，利用政府权力或资源垄断获取超额收益的行为。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寻租行为的分类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根据寻租手段的不同，寻租行为可以分为政治寻租、经济寻租和社会寻租等类型。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寻租行为的定义与分类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寻租行为会挤占企业原本用于创新的资源，导致创新投入不足。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资源挤占效应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创新动机抑制效应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创新环境恶化效应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寻租行为带来的超额收益会使企业缺乏创新动力，抑制创新活动。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寻租行为盛行会导致市场竞争不公平，创新环境恶化，不利于企业创新。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寻租行为对企业创新的作用机制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https://d.book118.com/596034131100010055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2024-09-22T19:54:26.057</cp:lastPrinted>
  <dcterms:created xsi:type="dcterms:W3CDTF">2024-09-22T11:54:26Z</dcterms:created>
  <dcterms:modified xsi:type="dcterms:W3CDTF">2024-09-22T11:54:28Z</dcterms:modified>
</cp:coreProperties>
</file>