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03C09-C275-4ED0-B8D3-C0BD171B0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994D5-1C1B-4D16-A607-F00F60C73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CDBE9-BF27-43FA-8AC1-F00C73079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C0F0D4-01F0-46EA-A466-EF15F2293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96BB0A-A4C3-4822-AADD-E3D0A6207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75AA6B-12F2-41E3-A2C6-8E36A1D77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4F4CC2-C737-4250-960C-135B5A83F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E8C3C-3AAC-4603-8F44-8D4D866DD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731FC-DA32-41DA-B9C7-705441EDC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323C4-DA31-415A-82EA-5E0DA1981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2F114-EFEC-430E-8725-8A0F90D22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4111210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策划方案国防教育周活动策划方案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活动主题与内容设计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宣传推广策略制定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场地布置及设备准备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人员分工与培训安排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预算编制与成本控制方法分享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通过举办国防教育周活动，提高全民对国家安全和国防建设的认识和重视程度。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增强全民国防意识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传承红色基因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促进军民融合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通过宣传革命历史和英雄事迹，传承红色基因，弘扬爱国主义精神。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加强军民之间的交流与合作，推动军民融合深度发展。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国防教育周的意义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提高全民国防意识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通过宣传教育，增强全民的国防观念和意识。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传承红色基因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通过举办相关活动，让更多人了解革命历史和英雄事迹，传承红色基因。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促进军民融合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加强军民之间的联系与合作，推动军民融合深度发展。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营造良好氛围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通过活动宣传，营造全民关心国防、支持国防的良好氛围。</a:t>
            </a:r>
          </a:p>
        </p:txBody>
      </p:sp>
      <p:sp>
        <p:nvSpPr>
          <p:cNvPr id="22" name="AutoShape 22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活动目标与期望成果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全民参与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国防教育周活动面向全体公民，包括学生、教师、军人、普通市民等各个群体。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重点人群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针对不同人群，制定不同的宣传教育方案，如针对学生开展校园国防教育，针对社区居民开展社区国防教育等。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专家学者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邀请相关领域的专家学者进行讲座和研讨，提高活动的专业性和权威性。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参与人群分析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活动主题与内容设计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22000" r="22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以弘扬爱国主义精神为核心，增强全民国防意识。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爱国主义教育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通过宣传教育，提高民众对国防建设的认识和了解。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国防知识普及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推动军民融合深度发展，促进军民团结。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军民融合发展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活动主题确定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包括国防知识讲座、军事技能演示、模拟演练等。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内容丰富多样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设置互动环节，让参与者亲身体验军事技能和装备。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突出互动体验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结合当地文化特色，设计具有地方特色的活动内容。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融合地方特色</a:t>
            </a:r>
          </a:p>
        </p:txBody>
      </p:sp>
      <p:sp>
        <p:nvSpPr>
          <p:cNvPr id="21" name="Freeform 21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内容设计思路及亮点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设置射击、战术动作等体验区，让参与者亲身体验军事技能。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军事技能体验</a:t>
            </a:r>
          </a:p>
        </p:txBody>
      </p:sp>
      <p:sp>
        <p:nvSpPr>
          <p:cNvPr id="8" name="Freeform 8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展示先进的军事装备和技术，提高民众对国防建设的认识。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装备展示</a:t>
            </a:r>
          </a:p>
        </p:txBody>
      </p:sp>
      <p:sp>
        <p:nvSpPr>
          <p:cNvPr id="12" name="Freeform 12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设置问答环节，解答参与者关于国防建设的疑问和困惑。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问答环节</a:t>
            </a:r>
          </a:p>
        </p:txBody>
      </p:sp>
      <p:sp>
        <p:nvSpPr>
          <p:cNvPr id="16" name="Freeform 16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设计有趣的互动游戏，增强活动的趣味性和参与度。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  <p:sp>
        <p:nvSpPr>
          <p:cNvPr id="20" name="Freeform 20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互动环节安排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宣传推广策略制定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主流媒体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与电视台、广播电台、报纸等合作，进行活动报道和宣传。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网络媒体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利用社交媒体、新闻网站等网络渠道进行宣传，扩大活动影响力。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校园合作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与各大高校合作，通过校园宣传、社团活动等方式，提高活动的知晓度和参与度。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宣传渠道选择及合作方洽谈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海报设计</a:t>
            </a:r>
          </a:p>
        </p:txBody>
      </p:sp>
      <p:sp>
        <p:nvSpPr>
          <p:cNvPr id="9" name="AutoShape 9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制作活动宣传册，详细介绍活动流程、时间、地点等信息。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宣传册制作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视频制作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发布计划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确定宣传材料的发布时间和渠道，确保宣传效果最大化。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设计活动海报，突出活动主题和重点内容。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制作活动宣传视频，展示活动特色和亮点。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宣传材料制作及发布计划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宣传效果评估方法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曝光量统计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统计各种宣传渠道的曝光量，了解活动知晓度。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反馈收集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通过问卷调查、访谈等方式收集公众对活动的反馈意见，评估活动的满意度。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参与度评估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统计活动现场参与人数、网络互动情况等，评估活动的参与度。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对宣传效果数据进行深入分析，找出宣传策略的优点和不足，为今后的活动提供改进方向。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场地布置及设备准备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https://d.book118.com/596041112104010103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A0E00"/>
      </a:lt1>
      <a:dk2>
        <a:srgbClr val="FFE8E1"/>
      </a:dk2>
      <a:lt2>
        <a:srgbClr val="000000"/>
      </a:lt2>
      <a:accent1>
        <a:srgbClr val="F85025"/>
      </a:accent1>
      <a:accent2>
        <a:srgbClr val="E93F36"/>
      </a:accent2>
      <a:accent3>
        <a:srgbClr val="C13300"/>
      </a:accent3>
      <a:accent4>
        <a:srgbClr val="FF498E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2024-09-28T15:56:55.427</cp:lastPrinted>
  <dcterms:created xsi:type="dcterms:W3CDTF">2024-09-28T07:56:55Z</dcterms:created>
  <dcterms:modified xsi:type="dcterms:W3CDTF">2024-09-28T07:56:57Z</dcterms:modified>
</cp:coreProperties>
</file>