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4085A-5FE4-47AD-95D9-DF2FC51C3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6D730-CF05-48FD-B1E8-1D378F12B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D972A-0C7B-442A-8C06-981885CA9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89347-D129-4024-A8E8-9BECF0C1F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8FDC1A-FA1B-4348-89C0-BF0F8312D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1BEBEA-D40F-4D4E-B903-D61D762A5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263094-027D-48CC-86C7-FFF512CAA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4F87C-D0FD-499C-9BB8-CA08C9ED6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FFFA0-FB76-4CF3-AD0C-D895712B4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FF512-348D-4513-96DA-1E2CB4497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B520E-602F-4D8E-8A90-42FA8224A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42131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职场心理健康讲座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职场心理健康概述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职场心理健康的常见问题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提升职场心理健康的策略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职场心理健康的实践应用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职场心理健康的未来展望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职场心理健康概述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职场心理健康是指在工作中保持积极、健康的心理状态，能够应对工作压力、人际交往等挑战，保持高效的工作表现。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职场心理健康对于个人和组织的成功至关重要，可以提高工作效率、降低员工离职率、增强团队凝聚力。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239" r="1123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877" r="1687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工作任务繁重、时间紧迫、工作要求高等因素可能导致员工产生工作压力。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与同事、上级、下级之间的沟通与合作，以及竞争关系等，可能对员工的心理健康产生影响。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工作场所的物理环境、工作设施、噪音等也可能对员工的心理健康产生影响。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个人性格、应对方式、生活事件等因素也可能影响职场心理健康。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职场心理健康的影响因素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根据调查数据显示，许多员工在职场中面临心理健康问题，如抑郁、焦虑等，这些问题可能对个人和组织产生负面影响。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职场心理健康问题受到多种因素的影响，需要采取综合措施来解决，包括提高员工意识、提供心理支持、改善工作环境等。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职场心理健康的现状与挑战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职场心理健康的常见问题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工作中的任务压力、时间压力、人际关系压力等。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压力管理技巧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长期压力可能导致身心疲惫、焦虑、抑郁等心理问题，甚至引发身体疾病。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学习放松技巧，如深呼吸、冥想、瑜伽等，合理安排工作和生活时间，寻求支持和倾诉。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持续的紧张不安、情绪低落、失去兴趣和快乐感、失眠、食欲不振等。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" b="1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542" r="10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焦虑与抑郁的表现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工作压力、人际关系问题、个人性格特质等。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焦虑与抑郁的原因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寻求专业心理咨询和治疗，学习放松技巧，建立良好的人际关系，培养兴趣爱好。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焦虑与抑郁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958" b="159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工作倦怠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工作倦怠的表现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长期疲劳、失去工作热情、对工作感到厌烦和无意义感。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工作倦怠的原因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工作压力过大、工作内容单调乏味、缺乏挑战和发展机会等。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调整工作状态，寻求新的挑战和机会，培养多元化的兴趣爱好，寻求支持和倾诉。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与同事、领导、客户之间的沟通障碍、冲突和矛盾。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个性差异、利益冲突、沟通不畅等。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人际关系问题原因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27" r="1242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提高沟通技巧，学会倾听和理解他人，寻求妥协和解决方案，建立良好的人际关系。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工作压力、焦虑和抑郁情绪、不良生活习惯等。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失眠、睡眠质量差、过度睡眠等。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建立规律的作息时间，避免睡前过度兴奋和刺激，改善睡眠环境，寻求专业心理咨询和治疗。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542" r="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提升职场心理健康的策略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https://d.book118.com/596042131124010051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2024-09-17T08:06:05.956</cp:lastPrinted>
  <dcterms:created xsi:type="dcterms:W3CDTF">2024-09-17T00:06:05Z</dcterms:created>
  <dcterms:modified xsi:type="dcterms:W3CDTF">2024-09-17T00:06:08Z</dcterms:modified>
</cp:coreProperties>
</file>