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95976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5" r:id="rId16"/>
    <p:sldId id="297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tags" Target="tags/tag273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68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1048670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10" Type="http://schemas.openxmlformats.org/officeDocument/2006/relationships/tags" Target="../tags/tag7.xml" /><Relationship Id="rId11" Type="http://schemas.openxmlformats.org/officeDocument/2006/relationships/tags" Target="../tags/tag8.xml" /><Relationship Id="rId12" Type="http://schemas.openxmlformats.org/officeDocument/2006/relationships/image" Target="../media/image4.png" /><Relationship Id="rId13" Type="http://schemas.openxmlformats.org/officeDocument/2006/relationships/tags" Target="../tags/tag9.xml" /><Relationship Id="rId14" Type="http://schemas.openxmlformats.org/officeDocument/2006/relationships/image" Target="../media/image5.png" /><Relationship Id="rId15" Type="http://schemas.openxmlformats.org/officeDocument/2006/relationships/tags" Target="../tags/tag10.xml" /><Relationship Id="rId16" Type="http://schemas.openxmlformats.org/officeDocument/2006/relationships/tags" Target="../tags/tag11.xml" /><Relationship Id="rId17" Type="http://schemas.openxmlformats.org/officeDocument/2006/relationships/tags" Target="../tags/tag12.xml" /><Relationship Id="rId18" Type="http://schemas.openxmlformats.org/officeDocument/2006/relationships/tags" Target="../tags/tag13.xml" /><Relationship Id="rId19" Type="http://schemas.openxmlformats.org/officeDocument/2006/relationships/tags" Target="../tags/tag14.xml" /><Relationship Id="rId2" Type="http://schemas.openxmlformats.org/officeDocument/2006/relationships/tags" Target="../tags/tag2.xml" /><Relationship Id="rId20" Type="http://schemas.openxmlformats.org/officeDocument/2006/relationships/slideMaster" Target="../slideMasters/slideMaster2.xml" /><Relationship Id="rId3" Type="http://schemas.openxmlformats.org/officeDocument/2006/relationships/image" Target="../media/image1.png" /><Relationship Id="rId4" Type="http://schemas.openxmlformats.org/officeDocument/2006/relationships/tags" Target="../tags/tag3.xml" /><Relationship Id="rId5" Type="http://schemas.openxmlformats.org/officeDocument/2006/relationships/tags" Target="../tags/tag4.xml" /><Relationship Id="rId6" Type="http://schemas.openxmlformats.org/officeDocument/2006/relationships/image" Target="../media/image2.png" /><Relationship Id="rId7" Type="http://schemas.openxmlformats.org/officeDocument/2006/relationships/tags" Target="../tags/tag5.xml" /><Relationship Id="rId8" Type="http://schemas.openxmlformats.org/officeDocument/2006/relationships/image" Target="../media/image3.png" /><Relationship Id="rId9" Type="http://schemas.openxmlformats.org/officeDocument/2006/relationships/tags" Target="../tags/tag6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5.xml" /><Relationship Id="rId2" Type="http://schemas.openxmlformats.org/officeDocument/2006/relationships/image" Target="../media/image6.png" /><Relationship Id="rId3" Type="http://schemas.openxmlformats.org/officeDocument/2006/relationships/tags" Target="../tags/tag16.xml" /><Relationship Id="rId4" Type="http://schemas.openxmlformats.org/officeDocument/2006/relationships/tags" Target="../tags/tag17.xml" /><Relationship Id="rId5" Type="http://schemas.openxmlformats.org/officeDocument/2006/relationships/tags" Target="../tags/tag18.xml" /><Relationship Id="rId6" Type="http://schemas.openxmlformats.org/officeDocument/2006/relationships/tags" Target="../tags/tag19.xml" /><Relationship Id="rId7" Type="http://schemas.openxmlformats.org/officeDocument/2006/relationships/tags" Target="../tags/tag20.xml" /><Relationship Id="rId8" Type="http://schemas.openxmlformats.org/officeDocument/2006/relationships/tags" Target="../tags/tag21.xml" /><Relationship Id="rId9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2.xml" /><Relationship Id="rId2" Type="http://schemas.openxmlformats.org/officeDocument/2006/relationships/tags" Target="../tags/tag23.xml" /><Relationship Id="rId3" Type="http://schemas.openxmlformats.org/officeDocument/2006/relationships/image" Target="../media/image6.png" /><Relationship Id="rId4" Type="http://schemas.openxmlformats.org/officeDocument/2006/relationships/tags" Target="../tags/tag24.xml" /><Relationship Id="rId5" Type="http://schemas.openxmlformats.org/officeDocument/2006/relationships/tags" Target="../tags/tag25.xml" /><Relationship Id="rId6" Type="http://schemas.openxmlformats.org/officeDocument/2006/relationships/tags" Target="../tags/tag26.xml" /><Relationship Id="rId7" Type="http://schemas.openxmlformats.org/officeDocument/2006/relationships/tags" Target="../tags/tag27.xml" /><Relationship Id="rId8" Type="http://schemas.openxmlformats.org/officeDocument/2006/relationships/tags" Target="../tags/tag28.xml" /><Relationship Id="rId9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9.xml" /><Relationship Id="rId10" Type="http://schemas.openxmlformats.org/officeDocument/2006/relationships/tags" Target="../tags/tag35.xml" /><Relationship Id="rId11" Type="http://schemas.openxmlformats.org/officeDocument/2006/relationships/tags" Target="../tags/tag36.xml" /><Relationship Id="rId12" Type="http://schemas.openxmlformats.org/officeDocument/2006/relationships/image" Target="../media/image4.png" /><Relationship Id="rId13" Type="http://schemas.openxmlformats.org/officeDocument/2006/relationships/tags" Target="../tags/tag37.xml" /><Relationship Id="rId14" Type="http://schemas.openxmlformats.org/officeDocument/2006/relationships/image" Target="../media/image5.png" /><Relationship Id="rId15" Type="http://schemas.openxmlformats.org/officeDocument/2006/relationships/tags" Target="../tags/tag38.xml" /><Relationship Id="rId16" Type="http://schemas.openxmlformats.org/officeDocument/2006/relationships/tags" Target="../tags/tag39.xml" /><Relationship Id="rId17" Type="http://schemas.openxmlformats.org/officeDocument/2006/relationships/tags" Target="../tags/tag40.xml" /><Relationship Id="rId18" Type="http://schemas.openxmlformats.org/officeDocument/2006/relationships/tags" Target="../tags/tag41.xml" /><Relationship Id="rId19" Type="http://schemas.openxmlformats.org/officeDocument/2006/relationships/slideMaster" Target="../slideMasters/slideMaster2.xml" /><Relationship Id="rId2" Type="http://schemas.openxmlformats.org/officeDocument/2006/relationships/tags" Target="../tags/tag30.xml" /><Relationship Id="rId3" Type="http://schemas.openxmlformats.org/officeDocument/2006/relationships/image" Target="../media/image1.png" /><Relationship Id="rId4" Type="http://schemas.openxmlformats.org/officeDocument/2006/relationships/tags" Target="../tags/tag31.xml" /><Relationship Id="rId5" Type="http://schemas.openxmlformats.org/officeDocument/2006/relationships/tags" Target="../tags/tag32.xml" /><Relationship Id="rId6" Type="http://schemas.openxmlformats.org/officeDocument/2006/relationships/image" Target="../media/image2.png" /><Relationship Id="rId7" Type="http://schemas.openxmlformats.org/officeDocument/2006/relationships/tags" Target="../tags/tag33.xml" /><Relationship Id="rId8" Type="http://schemas.openxmlformats.org/officeDocument/2006/relationships/image" Target="../media/image3.png" /><Relationship Id="rId9" Type="http://schemas.openxmlformats.org/officeDocument/2006/relationships/tags" Target="../tags/tag34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2.xml" /><Relationship Id="rId10" Type="http://schemas.openxmlformats.org/officeDocument/2006/relationships/slideMaster" Target="../slideMasters/slideMaster2.xml" /><Relationship Id="rId2" Type="http://schemas.openxmlformats.org/officeDocument/2006/relationships/image" Target="../media/image6.png" /><Relationship Id="rId3" Type="http://schemas.openxmlformats.org/officeDocument/2006/relationships/tags" Target="../tags/tag43.xml" /><Relationship Id="rId4" Type="http://schemas.openxmlformats.org/officeDocument/2006/relationships/tags" Target="../tags/tag44.xml" /><Relationship Id="rId5" Type="http://schemas.openxmlformats.org/officeDocument/2006/relationships/tags" Target="../tags/tag45.xml" /><Relationship Id="rId6" Type="http://schemas.openxmlformats.org/officeDocument/2006/relationships/tags" Target="../tags/tag46.xml" /><Relationship Id="rId7" Type="http://schemas.openxmlformats.org/officeDocument/2006/relationships/tags" Target="../tags/tag47.xml" /><Relationship Id="rId8" Type="http://schemas.openxmlformats.org/officeDocument/2006/relationships/tags" Target="../tags/tag48.xml" /><Relationship Id="rId9" Type="http://schemas.openxmlformats.org/officeDocument/2006/relationships/tags" Target="../tags/tag49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0.xml" /><Relationship Id="rId10" Type="http://schemas.openxmlformats.org/officeDocument/2006/relationships/tags" Target="../tags/tag58.xml" /><Relationship Id="rId11" Type="http://schemas.openxmlformats.org/officeDocument/2006/relationships/tags" Target="../tags/tag59.xml" /><Relationship Id="rId12" Type="http://schemas.openxmlformats.org/officeDocument/2006/relationships/slideMaster" Target="../slideMasters/slideMaster2.xml" /><Relationship Id="rId2" Type="http://schemas.openxmlformats.org/officeDocument/2006/relationships/image" Target="../media/image6.png" /><Relationship Id="rId3" Type="http://schemas.openxmlformats.org/officeDocument/2006/relationships/tags" Target="../tags/tag51.xml" /><Relationship Id="rId4" Type="http://schemas.openxmlformats.org/officeDocument/2006/relationships/tags" Target="../tags/tag52.xml" /><Relationship Id="rId5" Type="http://schemas.openxmlformats.org/officeDocument/2006/relationships/tags" Target="../tags/tag53.xml" /><Relationship Id="rId6" Type="http://schemas.openxmlformats.org/officeDocument/2006/relationships/tags" Target="../tags/tag54.xml" /><Relationship Id="rId7" Type="http://schemas.openxmlformats.org/officeDocument/2006/relationships/tags" Target="../tags/tag55.xml" /><Relationship Id="rId8" Type="http://schemas.openxmlformats.org/officeDocument/2006/relationships/tags" Target="../tags/tag56.xml" /><Relationship Id="rId9" Type="http://schemas.openxmlformats.org/officeDocument/2006/relationships/tags" Target="../tags/tag57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0.xml" /><Relationship Id="rId2" Type="http://schemas.openxmlformats.org/officeDocument/2006/relationships/image" Target="../media/image6.png" /><Relationship Id="rId3" Type="http://schemas.openxmlformats.org/officeDocument/2006/relationships/tags" Target="../tags/tag61.xml" /><Relationship Id="rId4" Type="http://schemas.openxmlformats.org/officeDocument/2006/relationships/tags" Target="../tags/tag62.xml" /><Relationship Id="rId5" Type="http://schemas.openxmlformats.org/officeDocument/2006/relationships/tags" Target="../tags/tag63.xml" /><Relationship Id="rId6" Type="http://schemas.openxmlformats.org/officeDocument/2006/relationships/tags" Target="../tags/tag64.xml" /><Relationship Id="rId7" Type="http://schemas.openxmlformats.org/officeDocument/2006/relationships/tags" Target="../tags/tag65.xml" /><Relationship Id="rId8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6.png" /><Relationship Id="rId2" Type="http://schemas.openxmlformats.org/officeDocument/2006/relationships/tags" Target="../tags/tag66.xml" /><Relationship Id="rId3" Type="http://schemas.openxmlformats.org/officeDocument/2006/relationships/tags" Target="../tags/tag67.xml" /><Relationship Id="rId4" Type="http://schemas.openxmlformats.org/officeDocument/2006/relationships/tags" Target="../tags/tag68.xml" /><Relationship Id="rId5" Type="http://schemas.openxmlformats.org/officeDocument/2006/relationships/tags" Target="../tags/tag69.xml" /><Relationship Id="rId6" Type="http://schemas.openxmlformats.org/officeDocument/2006/relationships/tags" Target="../tags/tag70.xml" /><Relationship Id="rId7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1.xml" /><Relationship Id="rId2" Type="http://schemas.openxmlformats.org/officeDocument/2006/relationships/image" Target="../media/image6.png" /><Relationship Id="rId3" Type="http://schemas.openxmlformats.org/officeDocument/2006/relationships/tags" Target="../tags/tag72.xml" /><Relationship Id="rId4" Type="http://schemas.openxmlformats.org/officeDocument/2006/relationships/tags" Target="../tags/tag73.xml" /><Relationship Id="rId5" Type="http://schemas.openxmlformats.org/officeDocument/2006/relationships/tags" Target="../tags/tag74.xml" /><Relationship Id="rId6" Type="http://schemas.openxmlformats.org/officeDocument/2006/relationships/tags" Target="../tags/tag75.xml" /><Relationship Id="rId7" Type="http://schemas.openxmlformats.org/officeDocument/2006/relationships/tags" Target="../tags/tag76.xml" /><Relationship Id="rId8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7.xml" /><Relationship Id="rId2" Type="http://schemas.openxmlformats.org/officeDocument/2006/relationships/image" Target="../media/image6.png" /><Relationship Id="rId3" Type="http://schemas.openxmlformats.org/officeDocument/2006/relationships/tags" Target="../tags/tag78.xml" /><Relationship Id="rId4" Type="http://schemas.openxmlformats.org/officeDocument/2006/relationships/tags" Target="../tags/tag79.xml" /><Relationship Id="rId5" Type="http://schemas.openxmlformats.org/officeDocument/2006/relationships/tags" Target="../tags/tag80.xml" /><Relationship Id="rId6" Type="http://schemas.openxmlformats.org/officeDocument/2006/relationships/tags" Target="../tags/tag81.xml" /><Relationship Id="rId7" Type="http://schemas.openxmlformats.org/officeDocument/2006/relationships/tags" Target="../tags/tag82.xml" /><Relationship Id="rId8" Type="http://schemas.openxmlformats.org/officeDocument/2006/relationships/tags" Target="../tags/tag83.xml" /><Relationship Id="rId9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84.xml" /><Relationship Id="rId10" Type="http://schemas.openxmlformats.org/officeDocument/2006/relationships/tags" Target="../tags/tag90.xml" /><Relationship Id="rId11" Type="http://schemas.openxmlformats.org/officeDocument/2006/relationships/image" Target="../media/image4.png" /><Relationship Id="rId12" Type="http://schemas.openxmlformats.org/officeDocument/2006/relationships/tags" Target="../tags/tag91.xml" /><Relationship Id="rId13" Type="http://schemas.openxmlformats.org/officeDocument/2006/relationships/image" Target="../media/image5.png" /><Relationship Id="rId14" Type="http://schemas.openxmlformats.org/officeDocument/2006/relationships/tags" Target="../tags/tag92.xml" /><Relationship Id="rId15" Type="http://schemas.openxmlformats.org/officeDocument/2006/relationships/tags" Target="../tags/tag93.xml" /><Relationship Id="rId16" Type="http://schemas.openxmlformats.org/officeDocument/2006/relationships/tags" Target="../tags/tag94.xml" /><Relationship Id="rId17" Type="http://schemas.openxmlformats.org/officeDocument/2006/relationships/tags" Target="../tags/tag95.xml" /><Relationship Id="rId18" Type="http://schemas.openxmlformats.org/officeDocument/2006/relationships/tags" Target="../tags/tag96.xml" /><Relationship Id="rId19" Type="http://schemas.openxmlformats.org/officeDocument/2006/relationships/slideMaster" Target="../slideMasters/slideMaster2.xml" /><Relationship Id="rId2" Type="http://schemas.openxmlformats.org/officeDocument/2006/relationships/tags" Target="../tags/tag85.xml" /><Relationship Id="rId3" Type="http://schemas.openxmlformats.org/officeDocument/2006/relationships/image" Target="../media/image1.png" /><Relationship Id="rId4" Type="http://schemas.openxmlformats.org/officeDocument/2006/relationships/tags" Target="../tags/tag86.xml" /><Relationship Id="rId5" Type="http://schemas.openxmlformats.org/officeDocument/2006/relationships/tags" Target="../tags/tag87.xml" /><Relationship Id="rId6" Type="http://schemas.openxmlformats.org/officeDocument/2006/relationships/image" Target="../media/image2.png" /><Relationship Id="rId7" Type="http://schemas.openxmlformats.org/officeDocument/2006/relationships/tags" Target="../tags/tag88.xml" /><Relationship Id="rId8" Type="http://schemas.openxmlformats.org/officeDocument/2006/relationships/image" Target="../media/image3.png" /><Relationship Id="rId9" Type="http://schemas.openxmlformats.org/officeDocument/2006/relationships/tags" Target="../tags/tag89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A035F23-C609-4F22-B363-029CAB2E52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CE68BA8-131E-481E-B152-B308DF83F21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0F3AD6D-7DAB-4653-97BE-2C9A0BC9369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960478D-523C-4E3A-A7D5-09F0BC6618B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4D577DD-34C8-44C1-B19C-2365D4E2A92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C0F22D8-2E73-4C0E-8E1B-D86AE63B86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86852D2-D0AB-4939-BF5D-BBDCB8F387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722660C-0649-4405-9F7D-0C3307FFC4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1A9F669-3267-4C53-BC1F-5D75A29311D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EBE9B1E-1AD4-40B8-BB66-7DE8E8A643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DA59060-8DD5-4BC8-A16F-18DB601332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68" name="矩形 15"/>
          <p:cNvSpPr/>
          <p:nvPr>
            <p:custDataLst>
              <p:tags r:id="rId1"/>
            </p:custDataLst>
          </p:nvPr>
        </p:nvSpPr>
        <p:spPr>
          <a:xfrm flipH="1">
            <a:off x="10742930" y="0"/>
            <a:ext cx="1506220" cy="6858000"/>
          </a:xfrm>
          <a:prstGeom prst="rect">
            <a:avLst/>
          </a:prstGeom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670" name="矩形 14"/>
          <p:cNvSpPr/>
          <p:nvPr>
            <p:custDataLst>
              <p:tags r:id="rId2"/>
            </p:custDataLst>
          </p:nvPr>
        </p:nvSpPr>
        <p:spPr>
          <a:xfrm flipH="1">
            <a:off x="0" y="0"/>
            <a:ext cx="1506220" cy="6858000"/>
          </a:xfrm>
          <a:prstGeom prst="rect">
            <a:avLst/>
          </a:prstGeom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55" name="图片 12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rcRect l="5167" t="52578" r="8153" b="16221"/>
          <a:stretch>
            <a:fillRect/>
          </a:stretch>
        </p:blipFill>
        <p:spPr>
          <a:xfrm rot="16200000">
            <a:off x="8063865" y="2663190"/>
            <a:ext cx="6858000" cy="1532890"/>
          </a:xfrm>
          <a:prstGeom prst="rect">
            <a:avLst/>
          </a:prstGeom>
        </p:spPr>
      </p:pic>
      <p:pic>
        <p:nvPicPr>
          <p:cNvPr id="2097157" name="图片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3"/>
          <a:srcRect l="3313" t="57064" r="2445" b="7999"/>
          <a:stretch>
            <a:fillRect/>
          </a:stretch>
        </p:blipFill>
        <p:spPr>
          <a:xfrm rot="5400000">
            <a:off x="-2519680" y="2520315"/>
            <a:ext cx="6546850" cy="1506855"/>
          </a:xfrm>
          <a:prstGeom prst="rect">
            <a:avLst/>
          </a:prstGeom>
        </p:spPr>
      </p:pic>
      <p:pic>
        <p:nvPicPr>
          <p:cNvPr id="2097159" name="图片 11" descr="背景图案  中度可信度描述已自动生成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6"/>
          <a:srcRect l="28712"/>
          <a:stretch>
            <a:fillRect/>
          </a:stretch>
        </p:blipFill>
        <p:spPr>
          <a:xfrm rot="5400000">
            <a:off x="10835102" y="139401"/>
            <a:ext cx="1343598" cy="1064796"/>
          </a:xfrm>
          <a:custGeom>
            <a:gdLst>
              <a:gd name="connsiteX0" fmla="*/ 0 w 1343598"/>
              <a:gd name="connsiteY0" fmla="*/ 1064796 h 1064796"/>
              <a:gd name="connsiteX1" fmla="*/ 0 w 1343598"/>
              <a:gd name="connsiteY1" fmla="*/ 0 h 1064796"/>
              <a:gd name="connsiteX2" fmla="*/ 1343598 w 1343598"/>
              <a:gd name="connsiteY2" fmla="*/ 0 h 1064796"/>
              <a:gd name="connsiteX3" fmla="*/ 1343598 w 1343598"/>
              <a:gd name="connsiteY3" fmla="*/ 1064796 h 106479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43598" h="1064796">
                <a:moveTo>
                  <a:pt x="0" y="1064796"/>
                </a:moveTo>
                <a:lnTo>
                  <a:pt x="0" y="0"/>
                </a:lnTo>
                <a:lnTo>
                  <a:pt x="1343598" y="0"/>
                </a:lnTo>
                <a:lnTo>
                  <a:pt x="1343598" y="1064796"/>
                </a:lnTo>
                <a:close/>
              </a:path>
            </a:pathLst>
          </a:custGeom>
        </p:spPr>
      </p:pic>
      <p:pic>
        <p:nvPicPr>
          <p:cNvPr id="2097161" name="图片 13" descr="桌子上放着许多花  中度可信度描述已自动生成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8"/>
          <a:srcRect l="3815"/>
          <a:stretch>
            <a:fillRect/>
          </a:stretch>
        </p:blipFill>
        <p:spPr>
          <a:xfrm rot="5400000">
            <a:off x="10092055" y="-44450"/>
            <a:ext cx="1697355" cy="1831975"/>
          </a:xfrm>
          <a:custGeom>
            <a:gdLst>
              <a:gd name="connsiteX0" fmla="*/ 0 w 1720041"/>
              <a:gd name="connsiteY0" fmla="*/ 1832020 h 1832020"/>
              <a:gd name="connsiteX1" fmla="*/ 0 w 1720041"/>
              <a:gd name="connsiteY1" fmla="*/ 0 h 1832020"/>
              <a:gd name="connsiteX2" fmla="*/ 1720041 w 1720041"/>
              <a:gd name="connsiteY2" fmla="*/ 0 h 1832020"/>
              <a:gd name="connsiteX3" fmla="*/ 1720041 w 1720041"/>
              <a:gd name="connsiteY3" fmla="*/ 1832020 h 183202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0040" h="1832019">
                <a:moveTo>
                  <a:pt x="0" y="1832020"/>
                </a:moveTo>
                <a:lnTo>
                  <a:pt x="0" y="0"/>
                </a:lnTo>
                <a:lnTo>
                  <a:pt x="1720041" y="0"/>
                </a:lnTo>
                <a:lnTo>
                  <a:pt x="1720041" y="1832020"/>
                </a:lnTo>
                <a:close/>
              </a:path>
            </a:pathLst>
          </a:custGeom>
        </p:spPr>
      </p:pic>
      <p:sp>
        <p:nvSpPr>
          <p:cNvPr id="1048672" name="标题 9"/>
          <p:cNvSpPr txBox="1">
            <a:spLocks noGrp="1"/>
          </p:cNvSpPr>
          <p:nvPr>
            <p:ph type="title" idx="5" hasCustomPrompt="1"/>
            <p:custDataLst>
              <p:tags r:id="rId10"/>
            </p:custDataLst>
          </p:nvPr>
        </p:nvSpPr>
        <p:spPr>
          <a:xfrm>
            <a:off x="2757805" y="1013460"/>
            <a:ext cx="6718935" cy="2818765"/>
          </a:xfrm>
          <a:prstGeom prst="rect">
            <a:avLst/>
          </a:prstGeom>
          <a:noFill/>
        </p:spPr>
        <p:txBody>
          <a:bodyPr vert="horz" wrap="square" anchor="b" anchorCtr="0">
            <a:noAutofit/>
          </a:bodyPr>
          <a:lstStyle>
            <a:lvl1pPr marL="0" marR="0" algn="ctr" defTabSz="914400" rtl="0" eaLnBrk="1" fontAlgn="auto" latinLnBrk="0" hangingPunct="1">
              <a:lnSpc>
                <a:spcPct val="120000"/>
              </a:lnSpc>
              <a:buClrTx/>
              <a:buSzTx/>
              <a:buFontTx/>
              <a:buNone/>
              <a:defRPr kumimoji="0" lang="zh-CN" altLang="en-US" sz="6000" b="1" i="0" u="none" strike="noStrike" kern="1200" cap="none" spc="0" normalizeH="0" baseline="0" noProof="1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ctr">
              <a:lnSpc>
                <a:spcPct val="12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674" name="文本占位符 8"/>
          <p:cNvSpPr txBox="1">
            <a:spLocks noGrp="1"/>
          </p:cNvSpPr>
          <p:nvPr>
            <p:ph type="body" idx="4" hasCustomPrompt="1"/>
            <p:custDataLst>
              <p:tags r:id="rId11"/>
            </p:custDataLst>
          </p:nvPr>
        </p:nvSpPr>
        <p:spPr>
          <a:xfrm>
            <a:off x="2757170" y="4084955"/>
            <a:ext cx="6719570" cy="3524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sz="1600" b="1" i="0" u="none" strike="noStrike" kern="1200" cap="none" spc="0" normalizeH="0" baseline="0" noProof="1">
                <a:solidFill>
                  <a:schemeClr val="accent2">
                    <a:alpha val="4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pic>
        <p:nvPicPr>
          <p:cNvPr id="2097163" name="VCG41N473513072" descr="图片包含 游戏机, 动物, 花, 珊瑚  描述已自动生成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2"/>
          <a:stretch>
            <a:fillRect/>
          </a:stretch>
        </p:blipFill>
        <p:spPr>
          <a:xfrm rot="5400000">
            <a:off x="323850" y="5396865"/>
            <a:ext cx="1442085" cy="1479550"/>
          </a:xfrm>
          <a:prstGeom prst="rect">
            <a:avLst/>
          </a:prstGeom>
        </p:spPr>
      </p:pic>
      <p:pic>
        <p:nvPicPr>
          <p:cNvPr id="2097165" name="图片 7" descr="图片包含 昆虫, 动物, 游戏机  描述已自动生成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10196830" y="3087370"/>
            <a:ext cx="1533525" cy="1501775"/>
          </a:xfrm>
          <a:prstGeom prst="rect">
            <a:avLst/>
          </a:prstGeom>
        </p:spPr>
      </p:pic>
      <p:sp>
        <p:nvSpPr>
          <p:cNvPr id="1048676" name="文本占位符 6"/>
          <p:cNvSpPr>
            <a:spLocks noGrp="1"/>
          </p:cNvSpPr>
          <p:nvPr>
            <p:ph type="body" idx="1" hasCustomPrompt="1"/>
            <p:custDataLst>
              <p:tags r:id="rId16"/>
            </p:custDataLst>
          </p:nvPr>
        </p:nvSpPr>
        <p:spPr>
          <a:xfrm>
            <a:off x="4746625" y="5284470"/>
            <a:ext cx="2740660" cy="567055"/>
          </a:xfrm>
          <a:prstGeom prst="round2DiagRect">
            <a:avLst>
              <a:gd name="adj1" fmla="val 0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800" b="1" i="0" u="none" strike="noStrike" kern="1200" cap="none" spc="0" normalizeH="0" baseline="0" noProof="1">
                <a:solidFill>
                  <a:schemeClr val="lt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8" name="日期占位符 3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80" name="页脚占位符 4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82" name="灯片编号占位符 5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684" name="矩形 8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>
            <a:avLst/>
          </a:prstGeom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67" name="图片 72" descr="不同颜色的花  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686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330" y="608330"/>
            <a:ext cx="10968990" cy="70548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仿宋" panose="02010609060101010101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88" name="正文"/>
          <p:cNvSpPr txBox="1">
            <a:spLocks noGrp="1"/>
          </p:cNvSpPr>
          <p:nvPr>
            <p:ph idx="1" hasCustomPrompt="1"/>
            <p:custDataLst>
              <p:tags r:id="rId5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单击此处添加文本</a:t>
            </a:r>
            <a:endParaRPr>
              <a:sym typeface="+mn-ea"/>
            </a:endParaRPr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sp>
        <p:nvSpPr>
          <p:cNvPr id="1048696" name="矩形 6"/>
          <p:cNvSpPr/>
          <p:nvPr>
            <p:custDataLst>
              <p:tags r:id="rId1"/>
            </p:custDataLst>
          </p:nvPr>
        </p:nvSpPr>
        <p:spPr>
          <a:xfrm>
            <a:off x="0" y="6370955"/>
            <a:ext cx="12192000" cy="486410"/>
          </a:xfrm>
          <a:prstGeom prst="rect">
            <a:avLst/>
          </a:prstGeom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698" name="标题 5" descr="7b0a20202020227461726765744d6f64756c65223a20226b6f6e6c696e65666f6e7473220a7d0a"/>
          <p:cNvSpPr txBox="1">
            <a:spLocks noGrp="1"/>
          </p:cNvSpPr>
          <p:nvPr>
            <p:ph type="title" idx="3" hasCustomPrompt="1"/>
            <p:custDataLst>
              <p:tags r:id="rId2"/>
            </p:custDataLst>
          </p:nvPr>
        </p:nvSpPr>
        <p:spPr>
          <a:xfrm>
            <a:off x="685800" y="271780"/>
            <a:ext cx="5461000" cy="1396365"/>
          </a:xfrm>
          <a:prstGeom prst="rect">
            <a:avLst/>
          </a:prstGeom>
          <a:noFill/>
        </p:spPr>
        <p:txBody>
          <a:bodyPr wrap="square" rtlCol="0" anchor="b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1" i="0" u="none" strike="noStrike" kern="1200" cap="none" spc="0" normalizeH="0" baseline="0" noProof="1">
                <a:solidFill>
                  <a:schemeClr val="accent1">
                    <a:lumMod val="75000"/>
                  </a:schemeClr>
                </a:solidFill>
                <a:effectLst/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pic>
        <p:nvPicPr>
          <p:cNvPr id="2097169" name="图片 60" descr="不同颜色的花  描述已自动生成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rcRect t="48205" r="36442"/>
          <a:stretch>
            <a:fillRect/>
          </a:stretch>
        </p:blipFill>
        <p:spPr>
          <a:xfrm rot="1631206">
            <a:off x="8910320" y="-527685"/>
            <a:ext cx="3985260" cy="2016125"/>
          </a:xfrm>
          <a:custGeom>
            <a:gdLst>
              <a:gd name="connsiteX0" fmla="*/ 1 w 4133035"/>
              <a:gd name="connsiteY0" fmla="*/ 1571167 h 2091230"/>
              <a:gd name="connsiteX1" fmla="*/ 3058899 w 4133035"/>
              <a:gd name="connsiteY1" fmla="*/ 0 h 2091230"/>
              <a:gd name="connsiteX2" fmla="*/ 4133035 w 4133035"/>
              <a:gd name="connsiteY2" fmla="*/ 2091230 h 2091230"/>
              <a:gd name="connsiteX3" fmla="*/ 0 w 4133035"/>
              <a:gd name="connsiteY3" fmla="*/ 2091230 h 209123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33034" h="2091230">
                <a:moveTo>
                  <a:pt x="1" y="1571167"/>
                </a:moveTo>
                <a:lnTo>
                  <a:pt x="3058899" y="0"/>
                </a:lnTo>
                <a:lnTo>
                  <a:pt x="4133035" y="2091230"/>
                </a:lnTo>
                <a:lnTo>
                  <a:pt x="0" y="2091230"/>
                </a:lnTo>
                <a:close/>
              </a:path>
            </a:pathLst>
          </a:custGeom>
        </p:spPr>
      </p:pic>
      <p:pic>
        <p:nvPicPr>
          <p:cNvPr id="2097171" name="图片 33" descr="不同颜色的花  描述已自动生成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3"/>
          <a:srcRect l="45169" r="1742" b="65250"/>
          <a:stretch>
            <a:fillRect/>
          </a:stretch>
        </p:blipFill>
        <p:spPr>
          <a:xfrm rot="1631206">
            <a:off x="-715010" y="5714365"/>
            <a:ext cx="4537710" cy="1844675"/>
          </a:xfrm>
          <a:custGeom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00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63DB197-84B0-484E-9C0F-88358ECCB79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02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04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E077DA78-E013-4A8C-AD75-63A150561B10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sp>
        <p:nvSpPr>
          <p:cNvPr id="1048706" name="矩形 14"/>
          <p:cNvSpPr/>
          <p:nvPr>
            <p:custDataLst>
              <p:tags r:id="rId1"/>
            </p:custDataLst>
          </p:nvPr>
        </p:nvSpPr>
        <p:spPr>
          <a:xfrm flipH="1">
            <a:off x="10742930" y="0"/>
            <a:ext cx="1506220" cy="6858000"/>
          </a:xfrm>
          <a:prstGeom prst="rect">
            <a:avLst/>
          </a:prstGeom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708" name="矩形 12"/>
          <p:cNvSpPr/>
          <p:nvPr>
            <p:custDataLst>
              <p:tags r:id="rId2"/>
            </p:custDataLst>
          </p:nvPr>
        </p:nvSpPr>
        <p:spPr>
          <a:xfrm flipH="1">
            <a:off x="0" y="0"/>
            <a:ext cx="1506220" cy="6858000"/>
          </a:xfrm>
          <a:prstGeom prst="rect">
            <a:avLst/>
          </a:prstGeom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73" name="图片 1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rcRect l="5167" t="52578" r="8153" b="16221"/>
          <a:stretch>
            <a:fillRect/>
          </a:stretch>
        </p:blipFill>
        <p:spPr>
          <a:xfrm rot="16200000">
            <a:off x="8063865" y="2663190"/>
            <a:ext cx="6858000" cy="1532890"/>
          </a:xfrm>
          <a:prstGeom prst="rect">
            <a:avLst/>
          </a:prstGeom>
        </p:spPr>
      </p:pic>
      <p:pic>
        <p:nvPicPr>
          <p:cNvPr id="2097175" name="图片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3"/>
          <a:srcRect l="3313" t="57064" r="2445" b="7999"/>
          <a:stretch>
            <a:fillRect/>
          </a:stretch>
        </p:blipFill>
        <p:spPr>
          <a:xfrm rot="5400000">
            <a:off x="-2519680" y="2520315"/>
            <a:ext cx="6546850" cy="1506855"/>
          </a:xfrm>
          <a:prstGeom prst="rect">
            <a:avLst/>
          </a:prstGeom>
        </p:spPr>
      </p:pic>
      <p:pic>
        <p:nvPicPr>
          <p:cNvPr id="2097177" name="图片 10" descr="背景图案  中度可信度描述已自动生成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6"/>
          <a:srcRect l="28712"/>
          <a:stretch>
            <a:fillRect/>
          </a:stretch>
        </p:blipFill>
        <p:spPr>
          <a:xfrm rot="5400000">
            <a:off x="10835102" y="139401"/>
            <a:ext cx="1343598" cy="1064796"/>
          </a:xfrm>
          <a:custGeom>
            <a:gdLst>
              <a:gd name="connsiteX0" fmla="*/ 0 w 1343598"/>
              <a:gd name="connsiteY0" fmla="*/ 1064796 h 1064796"/>
              <a:gd name="connsiteX1" fmla="*/ 0 w 1343598"/>
              <a:gd name="connsiteY1" fmla="*/ 0 h 1064796"/>
              <a:gd name="connsiteX2" fmla="*/ 1343598 w 1343598"/>
              <a:gd name="connsiteY2" fmla="*/ 0 h 1064796"/>
              <a:gd name="connsiteX3" fmla="*/ 1343598 w 1343598"/>
              <a:gd name="connsiteY3" fmla="*/ 1064796 h 106479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43598" h="1064796">
                <a:moveTo>
                  <a:pt x="0" y="1064796"/>
                </a:moveTo>
                <a:lnTo>
                  <a:pt x="0" y="0"/>
                </a:lnTo>
                <a:lnTo>
                  <a:pt x="1343598" y="0"/>
                </a:lnTo>
                <a:lnTo>
                  <a:pt x="1343598" y="1064796"/>
                </a:lnTo>
                <a:close/>
              </a:path>
            </a:pathLst>
          </a:custGeom>
        </p:spPr>
      </p:pic>
      <p:pic>
        <p:nvPicPr>
          <p:cNvPr id="2097179" name="图片 13" descr="桌子上放着许多花  中度可信度描述已自动生成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8"/>
          <a:srcRect l="3815"/>
          <a:stretch>
            <a:fillRect/>
          </a:stretch>
        </p:blipFill>
        <p:spPr>
          <a:xfrm rot="5400000">
            <a:off x="10092055" y="-44450"/>
            <a:ext cx="1697355" cy="1831975"/>
          </a:xfrm>
          <a:custGeom>
            <a:gdLst>
              <a:gd name="connsiteX0" fmla="*/ 0 w 1720041"/>
              <a:gd name="connsiteY0" fmla="*/ 1832020 h 1832020"/>
              <a:gd name="connsiteX1" fmla="*/ 0 w 1720041"/>
              <a:gd name="connsiteY1" fmla="*/ 0 h 1832020"/>
              <a:gd name="connsiteX2" fmla="*/ 1720041 w 1720041"/>
              <a:gd name="connsiteY2" fmla="*/ 0 h 1832020"/>
              <a:gd name="connsiteX3" fmla="*/ 1720041 w 1720041"/>
              <a:gd name="connsiteY3" fmla="*/ 1832020 h 183202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0040" h="1832019">
                <a:moveTo>
                  <a:pt x="0" y="1832020"/>
                </a:moveTo>
                <a:lnTo>
                  <a:pt x="0" y="0"/>
                </a:lnTo>
                <a:lnTo>
                  <a:pt x="1720041" y="0"/>
                </a:lnTo>
                <a:lnTo>
                  <a:pt x="1720041" y="1832020"/>
                </a:lnTo>
                <a:close/>
              </a:path>
            </a:pathLst>
          </a:custGeom>
        </p:spPr>
      </p:pic>
      <p:sp>
        <p:nvSpPr>
          <p:cNvPr id="1048710" name="标题 9"/>
          <p:cNvSpPr txBox="1">
            <a:spLocks noGrp="1"/>
          </p:cNvSpPr>
          <p:nvPr>
            <p:ph type="title" idx="4" hasCustomPrompt="1"/>
            <p:custDataLst>
              <p:tags r:id="rId10"/>
            </p:custDataLst>
          </p:nvPr>
        </p:nvSpPr>
        <p:spPr>
          <a:xfrm>
            <a:off x="3739515" y="3666490"/>
            <a:ext cx="4823460" cy="2073910"/>
          </a:xfrm>
          <a:prstGeom prst="rect">
            <a:avLst/>
          </a:prstGeom>
          <a:noFill/>
        </p:spPr>
        <p:txBody>
          <a:bodyPr wrap="square">
            <a:normAutofit/>
          </a:bodyPr>
          <a:lstStyle>
            <a:lvl1pPr marL="0" marR="0" algn="ctr" defTabSz="914400" rtl="0" eaLnBrk="1" fontAlgn="ctr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5400" b="1" i="0" u="none" strike="noStrike" kern="1200" cap="none" spc="0" normalizeH="0" baseline="0" noProof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ctr" fontAlgn="ctr">
              <a:lnSpc>
                <a:spcPct val="100000"/>
              </a:lnSpc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712" name="文本占位符 8"/>
          <p:cNvSpPr txBox="1">
            <a:spLocks noGrp="1"/>
          </p:cNvSpPr>
          <p:nvPr>
            <p:ph type="body" idx="3" hasCustomPrompt="1"/>
            <p:custDataLst>
              <p:tags r:id="rId11"/>
            </p:custDataLst>
          </p:nvPr>
        </p:nvSpPr>
        <p:spPr>
          <a:xfrm>
            <a:off x="3740785" y="1182370"/>
            <a:ext cx="4820920" cy="2487930"/>
          </a:xfrm>
          <a:prstGeom prst="rect">
            <a:avLst/>
          </a:prstGeom>
          <a:noFill/>
        </p:spPr>
        <p:txBody>
          <a:bodyPr wrap="square" rtlCol="0" anchor="b" anchorCtr="0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10000" b="1" i="0" u="none" strike="noStrike" kern="1200" cap="none" spc="0" normalizeH="0" baseline="0" noProof="1">
                <a:solidFill>
                  <a:schemeClr val="accent1">
                    <a:alpha val="70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节编号</a:t>
            </a:r>
            <a:endParaRPr>
              <a:sym typeface="+mn-ea"/>
            </a:endParaRPr>
          </a:p>
        </p:txBody>
      </p:sp>
      <p:pic>
        <p:nvPicPr>
          <p:cNvPr id="2097181" name="VCG41N473513072" descr="图片包含 游戏机, 动物, 花, 珊瑚  描述已自动生成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2"/>
          <a:stretch>
            <a:fillRect/>
          </a:stretch>
        </p:blipFill>
        <p:spPr>
          <a:xfrm rot="5400000">
            <a:off x="323850" y="5396865"/>
            <a:ext cx="1442085" cy="1479550"/>
          </a:xfrm>
          <a:prstGeom prst="rect">
            <a:avLst/>
          </a:prstGeom>
        </p:spPr>
      </p:pic>
      <p:pic>
        <p:nvPicPr>
          <p:cNvPr id="2097183" name="图片 6" descr="图片包含 昆虫, 动物, 游戏机  描述已自动生成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10196830" y="3087370"/>
            <a:ext cx="1533525" cy="1501775"/>
          </a:xfrm>
          <a:prstGeom prst="rect">
            <a:avLst/>
          </a:prstGeom>
        </p:spPr>
      </p:pic>
      <p:sp>
        <p:nvSpPr>
          <p:cNvPr id="1048714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6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18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标题和两栏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8720" name="矩形 10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>
            <a:avLst/>
          </a:prstGeom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85" name="图片 72" descr="不同颜色的花  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22" name="正文"/>
          <p:cNvSpPr txBox="1">
            <a:spLocks noGrp="1"/>
          </p:cNvSpPr>
          <p:nvPr>
            <p:ph idx="3" hasCustomPrompt="1"/>
            <p:custDataLst>
              <p:tags r:id="rId4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单击此处添加文本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4" name="正文"/>
          <p:cNvSpPr txBox="1">
            <a:spLocks noGrp="1"/>
          </p:cNvSpPr>
          <p:nvPr>
            <p:ph idx="2" hasCustomPrompt="1"/>
            <p:custDataLst>
              <p:tags r:id="rId5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单击此处添加文本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  <a:cs typeface="仿宋" panose="02010609060101010101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8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0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32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标题和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8734" name="矩形 14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>
            <a:avLst/>
          </a:prstGeom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87" name="图片 72" descr="不同颜色的花  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36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8" name="正文"/>
          <p:cNvSpPr txBox="1">
            <a:spLocks noGrp="1"/>
          </p:cNvSpPr>
          <p:nvPr>
            <p:ph idx="4"/>
            <p:custDataLst>
              <p:tags r:id="rId5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7965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 indent="-227965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 indent="-227965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 indent="-227965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 indent="-227965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 indent="-227965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0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235200" y="1429200"/>
            <a:ext cx="5342400" cy="41783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dk1">
                    <a:lumMod val="85000"/>
                    <a:lumOff val="15000"/>
                  </a:schemeClr>
                </a:solidFill>
                <a:latin typeface="+mn-ea"/>
                <a:ea typeface="+mn-ea"/>
                <a:cs typeface="仿宋" panose="0201060906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2" name="正文"/>
          <p:cNvSpPr txBox="1">
            <a:spLocks noGrp="1"/>
          </p:cNvSpPr>
          <p:nvPr>
            <p:ph idx="2"/>
            <p:custDataLst>
              <p:tags r:id="rId7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7965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 indent="-227965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 indent="-227965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 indent="-227965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 indent="-227965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 indent="-227965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4" name="标题"/>
          <p:cNvSpPr txBox="1">
            <a:spLocks noGrp="1"/>
          </p:cNvSpPr>
          <p:nvPr>
            <p:ph type="title" idx="1"/>
            <p:custDataLst>
              <p:tags r:id="rId8"/>
            </p:custDataLst>
          </p:nvPr>
        </p:nvSpPr>
        <p:spPr>
          <a:xfrm>
            <a:off x="608400" y="1429200"/>
            <a:ext cx="5342400" cy="41783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dk1">
                    <a:lumMod val="85000"/>
                    <a:lumOff val="15000"/>
                  </a:schemeClr>
                </a:solidFill>
                <a:latin typeface="+mn-ea"/>
                <a:ea typeface="+mn-ea"/>
                <a:cs typeface="仿宋" panose="0201060906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6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8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50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8752" name="矩形 6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>
            <a:avLst/>
          </a:prstGeom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89" name="图片 72" descr="不同颜色的花  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54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6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8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60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pic>
        <p:nvPicPr>
          <p:cNvPr id="2097191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62" name="矩形 7"/>
          <p:cNvSpPr/>
          <p:nvPr>
            <p:custDataLst>
              <p:tags r:id="rId3"/>
            </p:custDataLst>
          </p:nvPr>
        </p:nvSpPr>
        <p:spPr>
          <a:xfrm flipV="1">
            <a:off x="0" y="6515100"/>
            <a:ext cx="12192635" cy="342900"/>
          </a:xfrm>
          <a:prstGeom prst="rect">
            <a:avLst/>
          </a:prstGeom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764" name="日期占位符 1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6" name="页脚占位符 2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68" name="灯片编号占位符 3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70" name="矩形 7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>
            <a:avLst/>
          </a:prstGeom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93" name="图片 72" descr="不同颜色的花  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72" name="正文"/>
          <p:cNvSpPr txBox="1">
            <a:spLocks noGrp="1"/>
          </p:cNvSpPr>
          <p:nvPr>
            <p:ph idx="1"/>
            <p:custDataLst>
              <p:tags r:id="rId4"/>
            </p:custDataLst>
          </p:nvPr>
        </p:nvSpPr>
        <p:spPr>
          <a:xfrm>
            <a:off x="608330" y="608330"/>
            <a:ext cx="10968990" cy="5648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8780" name="矩形 7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>
            <a:avLst/>
          </a:prstGeom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95" name="图片 72" descr="不同颜色的花  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82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84" name="副标题"/>
          <p:cNvSpPr txBox="1"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608400" y="1324800"/>
            <a:ext cx="10969200" cy="41783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300" normalizeH="0" baseline="0" noProof="1">
                <a:solidFill>
                  <a:schemeClr val="dk1">
                    <a:lumMod val="75000"/>
                    <a:lumOff val="25000"/>
                  </a:schemeClr>
                </a:solidFill>
                <a:latin typeface="+mj-ea"/>
                <a:ea typeface="+mj-ea"/>
                <a:cs typeface="仿宋" panose="02010609060101010101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86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88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90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sp>
        <p:nvSpPr>
          <p:cNvPr id="1048792" name="矩形 14"/>
          <p:cNvSpPr/>
          <p:nvPr>
            <p:custDataLst>
              <p:tags r:id="rId1"/>
            </p:custDataLst>
          </p:nvPr>
        </p:nvSpPr>
        <p:spPr>
          <a:xfrm flipH="1">
            <a:off x="10742930" y="0"/>
            <a:ext cx="1506220" cy="6858000"/>
          </a:xfrm>
          <a:prstGeom prst="rect">
            <a:avLst/>
          </a:prstGeom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794" name="矩形 12"/>
          <p:cNvSpPr/>
          <p:nvPr>
            <p:custDataLst>
              <p:tags r:id="rId2"/>
            </p:custDataLst>
          </p:nvPr>
        </p:nvSpPr>
        <p:spPr>
          <a:xfrm flipH="1">
            <a:off x="0" y="0"/>
            <a:ext cx="1506220" cy="6858000"/>
          </a:xfrm>
          <a:prstGeom prst="rect">
            <a:avLst/>
          </a:prstGeom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97" name="图片 1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rcRect l="5167" t="52578" r="8153" b="16221"/>
          <a:stretch>
            <a:fillRect/>
          </a:stretch>
        </p:blipFill>
        <p:spPr>
          <a:xfrm rot="16200000">
            <a:off x="8063865" y="2663190"/>
            <a:ext cx="6858000" cy="1532890"/>
          </a:xfrm>
          <a:prstGeom prst="rect">
            <a:avLst/>
          </a:prstGeom>
        </p:spPr>
      </p:pic>
      <p:pic>
        <p:nvPicPr>
          <p:cNvPr id="2097199" name="图片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3"/>
          <a:srcRect l="3313" t="57064" r="2445" b="7999"/>
          <a:stretch>
            <a:fillRect/>
          </a:stretch>
        </p:blipFill>
        <p:spPr>
          <a:xfrm rot="5400000">
            <a:off x="-2519680" y="2520315"/>
            <a:ext cx="6546850" cy="1506855"/>
          </a:xfrm>
          <a:prstGeom prst="rect">
            <a:avLst/>
          </a:prstGeom>
        </p:spPr>
      </p:pic>
      <p:pic>
        <p:nvPicPr>
          <p:cNvPr id="2097201" name="图片 9" descr="背景图案  中度可信度描述已自动生成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6"/>
          <a:srcRect l="28712"/>
          <a:stretch>
            <a:fillRect/>
          </a:stretch>
        </p:blipFill>
        <p:spPr>
          <a:xfrm rot="5400000">
            <a:off x="10835102" y="139401"/>
            <a:ext cx="1343598" cy="1064796"/>
          </a:xfrm>
          <a:custGeom>
            <a:gdLst>
              <a:gd name="connsiteX0" fmla="*/ 0 w 1343598"/>
              <a:gd name="connsiteY0" fmla="*/ 1064796 h 1064796"/>
              <a:gd name="connsiteX1" fmla="*/ 0 w 1343598"/>
              <a:gd name="connsiteY1" fmla="*/ 0 h 1064796"/>
              <a:gd name="connsiteX2" fmla="*/ 1343598 w 1343598"/>
              <a:gd name="connsiteY2" fmla="*/ 0 h 1064796"/>
              <a:gd name="connsiteX3" fmla="*/ 1343598 w 1343598"/>
              <a:gd name="connsiteY3" fmla="*/ 1064796 h 106479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43598" h="1064796">
                <a:moveTo>
                  <a:pt x="0" y="1064796"/>
                </a:moveTo>
                <a:lnTo>
                  <a:pt x="0" y="0"/>
                </a:lnTo>
                <a:lnTo>
                  <a:pt x="1343598" y="0"/>
                </a:lnTo>
                <a:lnTo>
                  <a:pt x="1343598" y="1064796"/>
                </a:lnTo>
                <a:close/>
              </a:path>
            </a:pathLst>
          </a:custGeom>
        </p:spPr>
      </p:pic>
      <p:pic>
        <p:nvPicPr>
          <p:cNvPr id="2097203" name="图片 13" descr="桌子上放着许多花  中度可信度描述已自动生成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8"/>
          <a:srcRect l="3815"/>
          <a:stretch>
            <a:fillRect/>
          </a:stretch>
        </p:blipFill>
        <p:spPr>
          <a:xfrm rot="5400000">
            <a:off x="10092055" y="-44450"/>
            <a:ext cx="1697355" cy="1831975"/>
          </a:xfrm>
          <a:custGeom>
            <a:gdLst>
              <a:gd name="connsiteX0" fmla="*/ 0 w 1720041"/>
              <a:gd name="connsiteY0" fmla="*/ 1832020 h 1832020"/>
              <a:gd name="connsiteX1" fmla="*/ 0 w 1720041"/>
              <a:gd name="connsiteY1" fmla="*/ 0 h 1832020"/>
              <a:gd name="connsiteX2" fmla="*/ 1720041 w 1720041"/>
              <a:gd name="connsiteY2" fmla="*/ 0 h 1832020"/>
              <a:gd name="connsiteX3" fmla="*/ 1720041 w 1720041"/>
              <a:gd name="connsiteY3" fmla="*/ 1832020 h 183202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0040" h="1832019">
                <a:moveTo>
                  <a:pt x="0" y="1832020"/>
                </a:moveTo>
                <a:lnTo>
                  <a:pt x="0" y="0"/>
                </a:lnTo>
                <a:lnTo>
                  <a:pt x="1720041" y="0"/>
                </a:lnTo>
                <a:lnTo>
                  <a:pt x="1720041" y="1832020"/>
                </a:lnTo>
                <a:close/>
              </a:path>
            </a:pathLst>
          </a:custGeom>
        </p:spPr>
      </p:pic>
      <p:sp>
        <p:nvSpPr>
          <p:cNvPr id="1048796" name="标题 8"/>
          <p:cNvSpPr txBox="1">
            <a:spLocks noGrp="1"/>
          </p:cNvSpPr>
          <p:nvPr>
            <p:ph type="title" idx="4" hasCustomPrompt="1"/>
            <p:custDataLst>
              <p:tags r:id="rId10"/>
            </p:custDataLst>
          </p:nvPr>
        </p:nvSpPr>
        <p:spPr>
          <a:xfrm>
            <a:off x="2757805" y="1012190"/>
            <a:ext cx="6718935" cy="2505075"/>
          </a:xfrm>
          <a:prstGeom prst="rect">
            <a:avLst/>
          </a:prstGeom>
          <a:noFill/>
        </p:spPr>
        <p:txBody>
          <a:bodyPr vert="horz" wrap="square" anchor="b" anchorCtr="0">
            <a:noAutofit/>
          </a:bodyPr>
          <a:lstStyle>
            <a:lvl1pPr marL="0" marR="0" algn="ctr" defTabSz="914400" rtl="0" eaLnBrk="1" fontAlgn="auto" latinLnBrk="0" hangingPunct="1">
              <a:lnSpc>
                <a:spcPct val="120000"/>
              </a:lnSpc>
              <a:buClrTx/>
              <a:buSzTx/>
              <a:buFontTx/>
              <a:buNone/>
              <a:defRPr kumimoji="0" lang="zh-CN" altLang="en-US" sz="6000" b="1" i="0" u="none" strike="noStrike" kern="1200" cap="none" spc="0" normalizeH="0" baseline="0" noProof="1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ctr">
              <a:lnSpc>
                <a:spcPct val="12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pic>
        <p:nvPicPr>
          <p:cNvPr id="2097205" name="VCG41N473513072" descr="图片包含 游戏机, 动物, 花, 珊瑚  描述已自动生成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1"/>
          <a:stretch>
            <a:fillRect/>
          </a:stretch>
        </p:blipFill>
        <p:spPr>
          <a:xfrm rot="5400000">
            <a:off x="598805" y="5396865"/>
            <a:ext cx="1442085" cy="1479550"/>
          </a:xfrm>
          <a:prstGeom prst="rect">
            <a:avLst/>
          </a:prstGeom>
        </p:spPr>
      </p:pic>
      <p:pic>
        <p:nvPicPr>
          <p:cNvPr id="2097207" name="图片 7" descr="图片包含 昆虫, 动物, 游戏机  描述已自动生成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9945370" y="3087370"/>
            <a:ext cx="1533525" cy="1501775"/>
          </a:xfrm>
          <a:prstGeom prst="rect">
            <a:avLst/>
          </a:prstGeom>
        </p:spPr>
      </p:pic>
      <p:sp>
        <p:nvSpPr>
          <p:cNvPr id="1048798" name="文本占位符 6"/>
          <p:cNvSpPr>
            <a:spLocks noGrp="1"/>
          </p:cNvSpPr>
          <p:nvPr>
            <p:ph type="body" idx="1" hasCustomPrompt="1"/>
            <p:custDataLst>
              <p:tags r:id="rId15"/>
            </p:custDataLst>
          </p:nvPr>
        </p:nvSpPr>
        <p:spPr>
          <a:xfrm>
            <a:off x="4746625" y="4359910"/>
            <a:ext cx="2740660" cy="567055"/>
          </a:xfrm>
          <a:prstGeom prst="round2DiagRect">
            <a:avLst>
              <a:gd name="adj1" fmla="val 0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800" b="1" i="0" u="none" strike="noStrike" kern="1200" cap="none" spc="0" normalizeH="0" baseline="0" noProof="1">
                <a:solidFill>
                  <a:schemeClr val="lt1"/>
                </a:solidFill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800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02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804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97.xml" /><Relationship Id="rId13" Type="http://schemas.openxmlformats.org/officeDocument/2006/relationships/image" Target="../media/image6.png" /><Relationship Id="rId14" Type="http://schemas.openxmlformats.org/officeDocument/2006/relationships/tags" Target="../tags/tag98.xml" /><Relationship Id="rId15" Type="http://schemas.openxmlformats.org/officeDocument/2006/relationships/tags" Target="../tags/tag99.xml" /><Relationship Id="rId16" Type="http://schemas.openxmlformats.org/officeDocument/2006/relationships/tags" Target="../tags/tag100.xml" /><Relationship Id="rId17" Type="http://schemas.openxmlformats.org/officeDocument/2006/relationships/tags" Target="../tags/tag101.xml" /><Relationship Id="rId18" Type="http://schemas.openxmlformats.org/officeDocument/2006/relationships/tags" Target="../tags/tag102.xml" /><Relationship Id="rId19" Type="http://schemas.openxmlformats.org/officeDocument/2006/relationships/tags" Target="../tags/tag103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104.xml" /><Relationship Id="rId21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1048654" name="矩形 6"/>
          <p:cNvSpPr/>
          <p:nvPr>
            <p:custDataLst>
              <p:tags r:id="rId12"/>
            </p:custDataLst>
          </p:nvPr>
        </p:nvSpPr>
        <p:spPr>
          <a:xfrm flipV="1">
            <a:off x="0" y="6515100"/>
            <a:ext cx="12192635" cy="342900"/>
          </a:xfrm>
          <a:prstGeom prst="rect">
            <a:avLst/>
          </a:prstGeom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53" name="图片 72" descr="不同颜色的花  描述已自动生成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3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656" name="日期占位符 2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微软雅黑" panose="020b050302020402020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58" name="页脚占位符 3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微软雅黑" panose="020b050302020402020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0" name="灯片编号占位符 4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微软雅黑" panose="020b050302020402020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2" name="标题占位符 1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838200" y="365125"/>
            <a:ext cx="10515600" cy="773393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vert="horz" wrap="square" lIns="91440" tIns="45720" rIns="91440" bIns="45720" rtlCol="0" anchor="ctr">
            <a:normAutofit/>
          </a:bodyPr>
          <a:lstStyle/>
          <a:p>
            <a:pPr marL="0" marR="0" lvl="0" algn="ctr" fontAlgn="auto">
              <a:lnSpc>
                <a:spcPct val="100000"/>
              </a:lnSpc>
              <a:buClrTx/>
              <a:buSzTx/>
              <a:buFontTx/>
            </a:pPr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64" name="文本占位符 7"/>
          <p:cNvSpPr>
            <a:spLocks noGrp="1"/>
          </p:cNvSpPr>
          <p:nvPr>
            <p:ph type="body" idx="1"/>
            <p:custDataLst>
              <p:tags r:id="rId19"/>
            </p:custDataLst>
          </p:nvPr>
        </p:nvSpPr>
        <p:spPr>
          <a:xfrm>
            <a:off x="838200" y="1297268"/>
            <a:ext cx="10515600" cy="487969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/>
          <a:p>
            <a:pPr marR="0" lvl="0" fontAlgn="auto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Char char="●"/>
            </a:pPr>
            <a:r>
              <a:rPr lang="zh-CN" altLang="en-US"/>
              <a:t>单击此处编辑母版文本样式</a:t>
            </a:r>
            <a:endParaRPr lang="zh-CN" altLang="en-US"/>
          </a:p>
          <a:p>
            <a:pPr marR="0" lvl="1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har char="●"/>
              <a:tabLst>
                <a:tab pos="1609725"/>
              </a:tabLst>
            </a:pPr>
            <a:r>
              <a:rPr lang="zh-CN" altLang="en-US"/>
              <a:t>二级</a:t>
            </a:r>
            <a:endParaRPr lang="zh-CN" altLang="en-US"/>
          </a:p>
          <a:p>
            <a:pPr marR="0" lvl="2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har char="●"/>
            </a:pPr>
            <a:r>
              <a:rPr lang="zh-CN" altLang="en-US"/>
              <a:t>三级</a:t>
            </a:r>
            <a:endParaRPr lang="zh-CN" altLang="en-US"/>
          </a:p>
          <a:p>
            <a:pPr marR="0" lvl="3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</a:pPr>
            <a:r>
              <a:rPr lang="zh-CN" altLang="en-US"/>
              <a:t>四级</a:t>
            </a:r>
            <a:endParaRPr lang="zh-CN" altLang="en-US"/>
          </a:p>
          <a:p>
            <a:pPr marR="0" lvl="4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</a:pP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6" name="KSO_TEMPLATE" hidden="1"/>
          <p:cNvSpPr/>
          <p:nvPr userDrawn="1">
            <p:custDataLst>
              <p:tags r:id="rId20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  <a:solidFill>
            <a:schemeClr val="accent2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95966" r:id="rId2"/>
    <p:sldLayoutId id="2147495967" r:id="rId3"/>
    <p:sldLayoutId id="2147495968" r:id="rId4"/>
    <p:sldLayoutId id="2147495969" r:id="rId5"/>
    <p:sldLayoutId id="2147495970" r:id="rId6"/>
    <p:sldLayoutId id="2147495971" r:id="rId7"/>
    <p:sldLayoutId id="2147495972" r:id="rId8"/>
    <p:sldLayoutId id="2147495973" r:id="rId9"/>
    <p:sldLayoutId id="2147495974" r:id="rId10"/>
    <p:sldLayoutId id="2147495975" r:id="rId11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0" lang="zh-CN" altLang="en-US" sz="3600" b="1" i="0" u="none" strike="noStrike" kern="1200" cap="none" spc="300" normalizeH="0" baseline="0" smtClean="0">
          <a:ln>
            <a:noFill/>
            <a:prstDash val="sysDot"/>
          </a:ln>
          <a:solidFill>
            <a:schemeClr val="accent1">
              <a:lumMod val="75000"/>
            </a:schemeClr>
          </a:solidFill>
          <a:latin typeface="+mj-ea"/>
          <a:ea typeface="+mj-ea"/>
          <a:cs typeface="微软雅黑" panose="020b0503020204020204" charset="-122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kumimoji="0" lang="zh-CN" altLang="en-US" sz="1800" b="0" i="0" u="none" strike="noStrike" kern="1200" cap="none" spc="150" normalizeH="0" baseline="0" smtClean="0">
          <a:ln>
            <a:noFill/>
            <a:prstDash val="sysDot"/>
          </a:ln>
          <a:solidFill>
            <a:schemeClr val="dk1">
              <a:lumMod val="75000"/>
              <a:lumOff val="25000"/>
            </a:schemeClr>
          </a:solidFill>
          <a:latin typeface="+mj-ea"/>
          <a:ea typeface="+mj-ea"/>
          <a:cs typeface="微软雅黑" panose="020b0503020204020204" charset="-122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kumimoji="0" lang="zh-CN" altLang="en-US" sz="1600" b="0" i="0" u="none" strike="noStrike" kern="1200" cap="none" spc="150" normalizeH="0" baseline="0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kumimoji="0" lang="zh-CN" altLang="en-US" sz="1600" b="0" i="0" u="none" strike="noStrike" kern="1200" cap="none" spc="150" normalizeH="0" baseline="0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kumimoji="0" lang="zh-CN" altLang="en-US" sz="1400" b="0" i="0" u="none" strike="noStrike" kern="1200" cap="none" spc="150" normalizeH="0" baseline="0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kumimoji="0" lang="zh-CN" altLang="en-US" sz="1400" b="0" i="0" u="none" strike="noStrike" kern="1200" cap="none" spc="150" normalizeH="0" baseline="0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105.xml" /><Relationship Id="rId4" Type="http://schemas.openxmlformats.org/officeDocument/2006/relationships/tags" Target="../tags/tag106.xml" /><Relationship Id="rId5" Type="http://schemas.openxmlformats.org/officeDocument/2006/relationships/tags" Target="../tags/tag107.xml" /><Relationship Id="rId6" Type="http://schemas.openxmlformats.org/officeDocument/2006/relationships/tags" Target="../tags/tag108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117.xml" /><Relationship Id="rId11" Type="http://schemas.openxmlformats.org/officeDocument/2006/relationships/tags" Target="../tags/tag118.xml" /><Relationship Id="rId12" Type="http://schemas.openxmlformats.org/officeDocument/2006/relationships/tags" Target="../tags/tag119.xml" /><Relationship Id="rId13" Type="http://schemas.openxmlformats.org/officeDocument/2006/relationships/tags" Target="../tags/tag120.xml" /><Relationship Id="rId14" Type="http://schemas.openxmlformats.org/officeDocument/2006/relationships/tags" Target="../tags/tag121.xml" /><Relationship Id="rId15" Type="http://schemas.openxmlformats.org/officeDocument/2006/relationships/tags" Target="../tags/tag122.xml" /><Relationship Id="rId16" Type="http://schemas.openxmlformats.org/officeDocument/2006/relationships/tags" Target="../tags/tag123.xml" /><Relationship Id="rId17" Type="http://schemas.openxmlformats.org/officeDocument/2006/relationships/tags" Target="../tags/tag124.xml" /><Relationship Id="rId18" Type="http://schemas.openxmlformats.org/officeDocument/2006/relationships/tags" Target="../tags/tag125.xml" /><Relationship Id="rId2" Type="http://schemas.openxmlformats.org/officeDocument/2006/relationships/tags" Target="../tags/tag109.xml" /><Relationship Id="rId3" Type="http://schemas.openxmlformats.org/officeDocument/2006/relationships/tags" Target="../tags/tag110.xml" /><Relationship Id="rId4" Type="http://schemas.openxmlformats.org/officeDocument/2006/relationships/tags" Target="../tags/tag111.xml" /><Relationship Id="rId5" Type="http://schemas.openxmlformats.org/officeDocument/2006/relationships/tags" Target="../tags/tag112.xml" /><Relationship Id="rId6" Type="http://schemas.openxmlformats.org/officeDocument/2006/relationships/tags" Target="../tags/tag113.xml" /><Relationship Id="rId7" Type="http://schemas.openxmlformats.org/officeDocument/2006/relationships/tags" Target="../tags/tag114.xml" /><Relationship Id="rId8" Type="http://schemas.openxmlformats.org/officeDocument/2006/relationships/tags" Target="../tags/tag115.xml" /><Relationship Id="rId9" Type="http://schemas.openxmlformats.org/officeDocument/2006/relationships/tags" Target="../tags/tag116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26.xml" /><Relationship Id="rId3" Type="http://schemas.openxmlformats.org/officeDocument/2006/relationships/tags" Target="../tags/tag127.xml" /><Relationship Id="rId4" Type="http://schemas.openxmlformats.org/officeDocument/2006/relationships/tags" Target="../tags/tag128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37.xml" /><Relationship Id="rId11" Type="http://schemas.openxmlformats.org/officeDocument/2006/relationships/tags" Target="../tags/tag138.xml" /><Relationship Id="rId12" Type="http://schemas.openxmlformats.org/officeDocument/2006/relationships/tags" Target="../tags/tag139.xml" /><Relationship Id="rId13" Type="http://schemas.openxmlformats.org/officeDocument/2006/relationships/tags" Target="../tags/tag140.xml" /><Relationship Id="rId2" Type="http://schemas.openxmlformats.org/officeDocument/2006/relationships/tags" Target="../tags/tag129.xml" /><Relationship Id="rId3" Type="http://schemas.openxmlformats.org/officeDocument/2006/relationships/tags" Target="../tags/tag130.xml" /><Relationship Id="rId4" Type="http://schemas.openxmlformats.org/officeDocument/2006/relationships/tags" Target="../tags/tag131.xml" /><Relationship Id="rId5" Type="http://schemas.openxmlformats.org/officeDocument/2006/relationships/tags" Target="../tags/tag132.xml" /><Relationship Id="rId6" Type="http://schemas.openxmlformats.org/officeDocument/2006/relationships/tags" Target="../tags/tag133.xml" /><Relationship Id="rId7" Type="http://schemas.openxmlformats.org/officeDocument/2006/relationships/tags" Target="../tags/tag134.xml" /><Relationship Id="rId8" Type="http://schemas.openxmlformats.org/officeDocument/2006/relationships/tags" Target="../tags/tag135.xml" /><Relationship Id="rId9" Type="http://schemas.openxmlformats.org/officeDocument/2006/relationships/tags" Target="../tags/tag136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49.xml" /><Relationship Id="rId11" Type="http://schemas.openxmlformats.org/officeDocument/2006/relationships/tags" Target="../tags/tag150.xml" /><Relationship Id="rId12" Type="http://schemas.openxmlformats.org/officeDocument/2006/relationships/tags" Target="../tags/tag151.xml" /><Relationship Id="rId13" Type="http://schemas.openxmlformats.org/officeDocument/2006/relationships/tags" Target="../tags/tag152.xml" /><Relationship Id="rId2" Type="http://schemas.openxmlformats.org/officeDocument/2006/relationships/tags" Target="../tags/tag141.xml" /><Relationship Id="rId3" Type="http://schemas.openxmlformats.org/officeDocument/2006/relationships/tags" Target="../tags/tag142.xml" /><Relationship Id="rId4" Type="http://schemas.openxmlformats.org/officeDocument/2006/relationships/tags" Target="../tags/tag143.xml" /><Relationship Id="rId5" Type="http://schemas.openxmlformats.org/officeDocument/2006/relationships/tags" Target="../tags/tag144.xml" /><Relationship Id="rId6" Type="http://schemas.openxmlformats.org/officeDocument/2006/relationships/tags" Target="../tags/tag145.xml" /><Relationship Id="rId7" Type="http://schemas.openxmlformats.org/officeDocument/2006/relationships/tags" Target="../tags/tag146.xml" /><Relationship Id="rId8" Type="http://schemas.openxmlformats.org/officeDocument/2006/relationships/tags" Target="../tags/tag147.xml" /><Relationship Id="rId9" Type="http://schemas.openxmlformats.org/officeDocument/2006/relationships/tags" Target="../tags/tag148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61.xml" /><Relationship Id="rId11" Type="http://schemas.openxmlformats.org/officeDocument/2006/relationships/tags" Target="../tags/tag162.xml" /><Relationship Id="rId12" Type="http://schemas.openxmlformats.org/officeDocument/2006/relationships/tags" Target="../tags/tag163.xml" /><Relationship Id="rId13" Type="http://schemas.openxmlformats.org/officeDocument/2006/relationships/tags" Target="../tags/tag164.xml" /><Relationship Id="rId14" Type="http://schemas.openxmlformats.org/officeDocument/2006/relationships/tags" Target="../tags/tag165.xml" /><Relationship Id="rId15" Type="http://schemas.openxmlformats.org/officeDocument/2006/relationships/tags" Target="../tags/tag166.xml" /><Relationship Id="rId16" Type="http://schemas.openxmlformats.org/officeDocument/2006/relationships/tags" Target="../tags/tag167.xml" /><Relationship Id="rId17" Type="http://schemas.openxmlformats.org/officeDocument/2006/relationships/tags" Target="../tags/tag168.xml" /><Relationship Id="rId18" Type="http://schemas.openxmlformats.org/officeDocument/2006/relationships/tags" Target="../tags/tag169.xml" /><Relationship Id="rId19" Type="http://schemas.openxmlformats.org/officeDocument/2006/relationships/tags" Target="../tags/tag170.xml" /><Relationship Id="rId2" Type="http://schemas.openxmlformats.org/officeDocument/2006/relationships/tags" Target="../tags/tag153.xml" /><Relationship Id="rId20" Type="http://schemas.openxmlformats.org/officeDocument/2006/relationships/tags" Target="../tags/tag171.xml" /><Relationship Id="rId21" Type="http://schemas.openxmlformats.org/officeDocument/2006/relationships/tags" Target="../tags/tag172.xml" /><Relationship Id="rId22" Type="http://schemas.openxmlformats.org/officeDocument/2006/relationships/tags" Target="../tags/tag173.xml" /><Relationship Id="rId23" Type="http://schemas.openxmlformats.org/officeDocument/2006/relationships/tags" Target="../tags/tag174.xml" /><Relationship Id="rId24" Type="http://schemas.openxmlformats.org/officeDocument/2006/relationships/tags" Target="../tags/tag175.xml" /><Relationship Id="rId25" Type="http://schemas.openxmlformats.org/officeDocument/2006/relationships/tags" Target="../tags/tag176.xml" /><Relationship Id="rId26" Type="http://schemas.openxmlformats.org/officeDocument/2006/relationships/tags" Target="../tags/tag177.xml" /><Relationship Id="rId27" Type="http://schemas.openxmlformats.org/officeDocument/2006/relationships/tags" Target="../tags/tag178.xml" /><Relationship Id="rId28" Type="http://schemas.openxmlformats.org/officeDocument/2006/relationships/tags" Target="../tags/tag179.xml" /><Relationship Id="rId29" Type="http://schemas.openxmlformats.org/officeDocument/2006/relationships/tags" Target="../tags/tag180.xml" /><Relationship Id="rId3" Type="http://schemas.openxmlformats.org/officeDocument/2006/relationships/tags" Target="../tags/tag154.xml" /><Relationship Id="rId30" Type="http://schemas.openxmlformats.org/officeDocument/2006/relationships/tags" Target="../tags/tag181.xml" /><Relationship Id="rId4" Type="http://schemas.openxmlformats.org/officeDocument/2006/relationships/tags" Target="../tags/tag155.xml" /><Relationship Id="rId5" Type="http://schemas.openxmlformats.org/officeDocument/2006/relationships/tags" Target="../tags/tag156.xml" /><Relationship Id="rId6" Type="http://schemas.openxmlformats.org/officeDocument/2006/relationships/tags" Target="../tags/tag157.xml" /><Relationship Id="rId7" Type="http://schemas.openxmlformats.org/officeDocument/2006/relationships/tags" Target="../tags/tag158.xml" /><Relationship Id="rId8" Type="http://schemas.openxmlformats.org/officeDocument/2006/relationships/tags" Target="../tags/tag159.xml" /><Relationship Id="rId9" Type="http://schemas.openxmlformats.org/officeDocument/2006/relationships/tags" Target="../tags/tag160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82.xml" /><Relationship Id="rId3" Type="http://schemas.openxmlformats.org/officeDocument/2006/relationships/tags" Target="../tags/tag183.xml" /><Relationship Id="rId4" Type="http://schemas.openxmlformats.org/officeDocument/2006/relationships/tags" Target="../tags/tag184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93.xml" /><Relationship Id="rId11" Type="http://schemas.openxmlformats.org/officeDocument/2006/relationships/tags" Target="../tags/tag194.xml" /><Relationship Id="rId12" Type="http://schemas.openxmlformats.org/officeDocument/2006/relationships/tags" Target="../tags/tag195.xml" /><Relationship Id="rId13" Type="http://schemas.openxmlformats.org/officeDocument/2006/relationships/tags" Target="../tags/tag196.xml" /><Relationship Id="rId2" Type="http://schemas.openxmlformats.org/officeDocument/2006/relationships/tags" Target="../tags/tag185.xml" /><Relationship Id="rId3" Type="http://schemas.openxmlformats.org/officeDocument/2006/relationships/tags" Target="../tags/tag186.xml" /><Relationship Id="rId4" Type="http://schemas.openxmlformats.org/officeDocument/2006/relationships/tags" Target="../tags/tag187.xml" /><Relationship Id="rId5" Type="http://schemas.openxmlformats.org/officeDocument/2006/relationships/tags" Target="../tags/tag188.xml" /><Relationship Id="rId6" Type="http://schemas.openxmlformats.org/officeDocument/2006/relationships/tags" Target="../tags/tag189.xml" /><Relationship Id="rId7" Type="http://schemas.openxmlformats.org/officeDocument/2006/relationships/tags" Target="../tags/tag190.xml" /><Relationship Id="rId8" Type="http://schemas.openxmlformats.org/officeDocument/2006/relationships/tags" Target="../tags/tag191.xml" /><Relationship Id="rId9" Type="http://schemas.openxmlformats.org/officeDocument/2006/relationships/tags" Target="../tags/tag192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05.xml" /><Relationship Id="rId11" Type="http://schemas.openxmlformats.org/officeDocument/2006/relationships/tags" Target="../tags/tag206.xml" /><Relationship Id="rId12" Type="http://schemas.openxmlformats.org/officeDocument/2006/relationships/tags" Target="../tags/tag207.xml" /><Relationship Id="rId13" Type="http://schemas.openxmlformats.org/officeDocument/2006/relationships/tags" Target="../tags/tag208.xml" /><Relationship Id="rId14" Type="http://schemas.openxmlformats.org/officeDocument/2006/relationships/tags" Target="../tags/tag209.xml" /><Relationship Id="rId15" Type="http://schemas.openxmlformats.org/officeDocument/2006/relationships/tags" Target="../tags/tag210.xml" /><Relationship Id="rId16" Type="http://schemas.openxmlformats.org/officeDocument/2006/relationships/tags" Target="../tags/tag211.xml" /><Relationship Id="rId17" Type="http://schemas.openxmlformats.org/officeDocument/2006/relationships/tags" Target="../tags/tag212.xml" /><Relationship Id="rId2" Type="http://schemas.openxmlformats.org/officeDocument/2006/relationships/tags" Target="../tags/tag197.xml" /><Relationship Id="rId3" Type="http://schemas.openxmlformats.org/officeDocument/2006/relationships/tags" Target="../tags/tag198.xml" /><Relationship Id="rId4" Type="http://schemas.openxmlformats.org/officeDocument/2006/relationships/tags" Target="../tags/tag199.xml" /><Relationship Id="rId5" Type="http://schemas.openxmlformats.org/officeDocument/2006/relationships/tags" Target="../tags/tag200.xml" /><Relationship Id="rId6" Type="http://schemas.openxmlformats.org/officeDocument/2006/relationships/tags" Target="../tags/tag201.xml" /><Relationship Id="rId7" Type="http://schemas.openxmlformats.org/officeDocument/2006/relationships/tags" Target="../tags/tag202.xml" /><Relationship Id="rId8" Type="http://schemas.openxmlformats.org/officeDocument/2006/relationships/tags" Target="../tags/tag203.xml" /><Relationship Id="rId9" Type="http://schemas.openxmlformats.org/officeDocument/2006/relationships/tags" Target="../tags/tag204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21.xml" /><Relationship Id="rId11" Type="http://schemas.openxmlformats.org/officeDocument/2006/relationships/tags" Target="../tags/tag222.xml" /><Relationship Id="rId12" Type="http://schemas.openxmlformats.org/officeDocument/2006/relationships/tags" Target="../tags/tag223.xml" /><Relationship Id="rId13" Type="http://schemas.openxmlformats.org/officeDocument/2006/relationships/tags" Target="../tags/tag224.xml" /><Relationship Id="rId14" Type="http://schemas.openxmlformats.org/officeDocument/2006/relationships/tags" Target="../tags/tag225.xml" /><Relationship Id="rId15" Type="http://schemas.openxmlformats.org/officeDocument/2006/relationships/tags" Target="../tags/tag226.xml" /><Relationship Id="rId16" Type="http://schemas.openxmlformats.org/officeDocument/2006/relationships/tags" Target="../tags/tag227.xml" /><Relationship Id="rId17" Type="http://schemas.openxmlformats.org/officeDocument/2006/relationships/tags" Target="../tags/tag228.xml" /><Relationship Id="rId18" Type="http://schemas.openxmlformats.org/officeDocument/2006/relationships/tags" Target="../tags/tag229.xml" /><Relationship Id="rId19" Type="http://schemas.openxmlformats.org/officeDocument/2006/relationships/tags" Target="../tags/tag230.xml" /><Relationship Id="rId2" Type="http://schemas.openxmlformats.org/officeDocument/2006/relationships/tags" Target="../tags/tag213.xml" /><Relationship Id="rId20" Type="http://schemas.openxmlformats.org/officeDocument/2006/relationships/tags" Target="../tags/tag231.xml" /><Relationship Id="rId21" Type="http://schemas.openxmlformats.org/officeDocument/2006/relationships/tags" Target="../tags/tag232.xml" /><Relationship Id="rId3" Type="http://schemas.openxmlformats.org/officeDocument/2006/relationships/tags" Target="../tags/tag214.xml" /><Relationship Id="rId4" Type="http://schemas.openxmlformats.org/officeDocument/2006/relationships/tags" Target="../tags/tag215.xml" /><Relationship Id="rId5" Type="http://schemas.openxmlformats.org/officeDocument/2006/relationships/tags" Target="../tags/tag216.xml" /><Relationship Id="rId6" Type="http://schemas.openxmlformats.org/officeDocument/2006/relationships/tags" Target="../tags/tag217.xml" /><Relationship Id="rId7" Type="http://schemas.openxmlformats.org/officeDocument/2006/relationships/tags" Target="../tags/tag218.xml" /><Relationship Id="rId8" Type="http://schemas.openxmlformats.org/officeDocument/2006/relationships/tags" Target="../tags/tag219.xml" /><Relationship Id="rId9" Type="http://schemas.openxmlformats.org/officeDocument/2006/relationships/tags" Target="../tags/tag220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233.xml" /><Relationship Id="rId3" Type="http://schemas.openxmlformats.org/officeDocument/2006/relationships/tags" Target="../tags/tag234.xml" /><Relationship Id="rId4" Type="http://schemas.openxmlformats.org/officeDocument/2006/relationships/tags" Target="../tags/tag235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236.xml" /><Relationship Id="rId3" Type="http://schemas.openxmlformats.org/officeDocument/2006/relationships/tags" Target="../tags/tag237.xml" /><Relationship Id="rId4" Type="http://schemas.openxmlformats.org/officeDocument/2006/relationships/tags" Target="../tags/tag238.xml" /><Relationship Id="rId5" Type="http://schemas.openxmlformats.org/officeDocument/2006/relationships/tags" Target="../tags/tag239.xml" /><Relationship Id="rId6" Type="http://schemas.openxmlformats.org/officeDocument/2006/relationships/tags" Target="../tags/tag240.xml" /><Relationship Id="rId7" Type="http://schemas.openxmlformats.org/officeDocument/2006/relationships/tags" Target="../tags/tag241.xml" /><Relationship Id="rId8" Type="http://schemas.openxmlformats.org/officeDocument/2006/relationships/tags" Target="../tags/tag242.xml" /><Relationship Id="rId9" Type="http://schemas.openxmlformats.org/officeDocument/2006/relationships/tags" Target="../tags/tag243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52.xml" /><Relationship Id="rId11" Type="http://schemas.openxmlformats.org/officeDocument/2006/relationships/tags" Target="../tags/tag253.xml" /><Relationship Id="rId12" Type="http://schemas.openxmlformats.org/officeDocument/2006/relationships/tags" Target="../tags/tag254.xml" /><Relationship Id="rId13" Type="http://schemas.openxmlformats.org/officeDocument/2006/relationships/tags" Target="../tags/tag255.xml" /><Relationship Id="rId14" Type="http://schemas.openxmlformats.org/officeDocument/2006/relationships/tags" Target="../tags/tag256.xml" /><Relationship Id="rId15" Type="http://schemas.openxmlformats.org/officeDocument/2006/relationships/tags" Target="../tags/tag257.xml" /><Relationship Id="rId16" Type="http://schemas.openxmlformats.org/officeDocument/2006/relationships/tags" Target="../tags/tag258.xml" /><Relationship Id="rId17" Type="http://schemas.openxmlformats.org/officeDocument/2006/relationships/tags" Target="../tags/tag259.xml" /><Relationship Id="rId18" Type="http://schemas.openxmlformats.org/officeDocument/2006/relationships/tags" Target="../tags/tag260.xml" /><Relationship Id="rId19" Type="http://schemas.openxmlformats.org/officeDocument/2006/relationships/tags" Target="../tags/tag261.xml" /><Relationship Id="rId2" Type="http://schemas.openxmlformats.org/officeDocument/2006/relationships/tags" Target="../tags/tag244.xml" /><Relationship Id="rId20" Type="http://schemas.openxmlformats.org/officeDocument/2006/relationships/tags" Target="../tags/tag262.xml" /><Relationship Id="rId21" Type="http://schemas.openxmlformats.org/officeDocument/2006/relationships/tags" Target="../tags/tag263.xml" /><Relationship Id="rId22" Type="http://schemas.openxmlformats.org/officeDocument/2006/relationships/tags" Target="../tags/tag264.xml" /><Relationship Id="rId23" Type="http://schemas.openxmlformats.org/officeDocument/2006/relationships/tags" Target="../tags/tag265.xml" /><Relationship Id="rId24" Type="http://schemas.openxmlformats.org/officeDocument/2006/relationships/tags" Target="../tags/tag266.xml" /><Relationship Id="rId25" Type="http://schemas.openxmlformats.org/officeDocument/2006/relationships/tags" Target="../tags/tag267.xml" /><Relationship Id="rId26" Type="http://schemas.openxmlformats.org/officeDocument/2006/relationships/tags" Target="../tags/tag268.xml" /><Relationship Id="rId27" Type="http://schemas.openxmlformats.org/officeDocument/2006/relationships/tags" Target="../tags/tag269.xml" /><Relationship Id="rId28" Type="http://schemas.openxmlformats.org/officeDocument/2006/relationships/tags" Target="../tags/tag270.xml" /><Relationship Id="rId29" Type="http://schemas.openxmlformats.org/officeDocument/2006/relationships/tags" Target="../tags/tag271.xml" /><Relationship Id="rId3" Type="http://schemas.openxmlformats.org/officeDocument/2006/relationships/tags" Target="../tags/tag245.xml" /><Relationship Id="rId30" Type="http://schemas.openxmlformats.org/officeDocument/2006/relationships/tags" Target="../tags/tag272.xml" /><Relationship Id="rId4" Type="http://schemas.openxmlformats.org/officeDocument/2006/relationships/tags" Target="../tags/tag246.xml" /><Relationship Id="rId5" Type="http://schemas.openxmlformats.org/officeDocument/2006/relationships/tags" Target="../tags/tag247.xml" /><Relationship Id="rId6" Type="http://schemas.openxmlformats.org/officeDocument/2006/relationships/tags" Target="../tags/tag248.xml" /><Relationship Id="rId7" Type="http://schemas.openxmlformats.org/officeDocument/2006/relationships/tags" Target="../tags/tag249.xml" /><Relationship Id="rId8" Type="http://schemas.openxmlformats.org/officeDocument/2006/relationships/tags" Target="../tags/tag250.xml" /><Relationship Id="rId9" Type="http://schemas.openxmlformats.org/officeDocument/2006/relationships/tags" Target="../tags/tag251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9604215204301005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标题 1"/>
          <p:cNvSpPr>
            <a:spLocks noGrp="1"/>
          </p:cNvSpPr>
          <p:nvPr>
            <p:ph type="title" idx="5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学校劳动主题活动策划案例</a:t>
            </a:r>
            <a:endParaRPr lang="zh-CN" altLang="en-US"/>
          </a:p>
        </p:txBody>
      </p:sp>
      <p:sp>
        <p:nvSpPr>
          <p:cNvPr id="1048650" name="文本占位符 6"/>
          <p:cNvSpPr>
            <a:spLocks noGrp="1"/>
          </p:cNvSpPr>
          <p:nvPr>
            <p:ph type="body" idx="4"/>
            <p:custDataLst>
              <p:tags r:id="rId4"/>
            </p:custDataLst>
          </p:nvPr>
        </p:nvSpPr>
        <p:spPr>
          <a:xfrm>
            <a:off x="2757170" y="4084955"/>
            <a:ext cx="6719570" cy="352425"/>
          </a:xfrm>
        </p:spPr>
        <p:txBody>
          <a:bodyPr/>
          <a:lstStyle/>
          <a:p>
            <a:r>
              <a:rPr lang="zh-CN" altLang="en-US"/>
              <a:t>XXX,a click to unlimited possibilities</a:t>
            </a:r>
            <a:endParaRPr lang="zh-CN" altLang="en-US"/>
          </a:p>
        </p:txBody>
      </p:sp>
      <p:sp>
        <p:nvSpPr>
          <p:cNvPr id="1048652" name="文本占位符 8"/>
          <p:cNvSpPr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lang="en-US" altLang="zh-CN">
                <a:solidFill>
                  <a:schemeClr val="lt1">
                    <a:lumMod val="100000"/>
                  </a:schemeClr>
                </a:solidFill>
              </a:rPr>
              <a:t>XXX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6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822" name="标题 1"/>
          <p:cNvSpPr>
            <a:spLocks noGrp="1"/>
          </p:cNvSpPr>
          <p:nvPr>
            <p:ph type="title" idx="3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48824" name="圆角矩形 11"/>
          <p:cNvSpPr/>
          <p:nvPr>
            <p:custDataLst>
              <p:tags r:id="rId3"/>
            </p:custDataLst>
          </p:nvPr>
        </p:nvSpPr>
        <p:spPr>
          <a:xfrm>
            <a:off x="1069975" y="206502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26" name="对角圆角矩形 14"/>
          <p:cNvSpPr/>
          <p:nvPr>
            <p:custDataLst>
              <p:tags r:id="rId4"/>
            </p:custDataLst>
          </p:nvPr>
        </p:nvSpPr>
        <p:spPr>
          <a:xfrm flipH="1">
            <a:off x="842645" y="205486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01</a:t>
            </a:r>
            <a:endParaRPr lang="zh-CN" altLang="en-US" b="1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28" name="TextBox 8"/>
          <p:cNvSpPr txBox="1"/>
          <p:nvPr>
            <p:custDataLst>
              <p:tags r:id="rId5"/>
            </p:custDataLst>
          </p:nvPr>
        </p:nvSpPr>
        <p:spPr>
          <a:xfrm>
            <a:off x="1967230" y="2252980"/>
            <a:ext cx="4067810" cy="398780"/>
          </a:xfrm>
          <a:prstGeom prst="rect">
            <a:avLst/>
          </a:prstGeom>
          <a:noFill/>
        </p:spPr>
        <p:txBody>
          <a:bodyPr wrap="square" bIns="45720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ctr">
              <a:lnSpc>
                <a:spcPct val="100000"/>
              </a:lnSpc>
            </a:pPr>
            <a:r>
              <a:rPr lang="zh-CN" altLang="en-US" sz="2000" b="1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策划背景</a:t>
            </a:r>
            <a:endParaRPr lang="zh-CN" altLang="en-US" sz="2000" b="1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30" name="圆角矩形 16"/>
          <p:cNvSpPr/>
          <p:nvPr>
            <p:custDataLst>
              <p:tags r:id="rId6"/>
            </p:custDataLst>
          </p:nvPr>
        </p:nvSpPr>
        <p:spPr>
          <a:xfrm>
            <a:off x="6868160" y="206502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32" name="对角圆角矩形 18"/>
          <p:cNvSpPr/>
          <p:nvPr>
            <p:custDataLst>
              <p:tags r:id="rId7"/>
            </p:custDataLst>
          </p:nvPr>
        </p:nvSpPr>
        <p:spPr>
          <a:xfrm flipH="1">
            <a:off x="6640830" y="205486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02</a:t>
            </a:r>
            <a:endParaRPr lang="zh-CN" altLang="en-US" b="1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34" name="TextBox 8"/>
          <p:cNvSpPr txBox="1"/>
          <p:nvPr>
            <p:custDataLst>
              <p:tags r:id="rId8"/>
            </p:custDataLst>
          </p:nvPr>
        </p:nvSpPr>
        <p:spPr>
          <a:xfrm>
            <a:off x="7765415" y="2252980"/>
            <a:ext cx="4068445" cy="398780"/>
          </a:xfrm>
          <a:prstGeom prst="rect">
            <a:avLst/>
          </a:prstGeom>
          <a:noFill/>
        </p:spPr>
        <p:txBody>
          <a:bodyPr wrap="square" bIns="45720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ctr">
              <a:lnSpc>
                <a:spcPct val="100000"/>
              </a:lnSpc>
            </a:pPr>
            <a:r>
              <a:rPr lang="zh-CN" altLang="en-US" sz="2000" b="1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活动主题与目标</a:t>
            </a:r>
            <a:endParaRPr lang="zh-CN" altLang="en-US" sz="2000" b="1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36" name="圆角矩形 22"/>
          <p:cNvSpPr/>
          <p:nvPr>
            <p:custDataLst>
              <p:tags r:id="rId9"/>
            </p:custDataLst>
          </p:nvPr>
        </p:nvSpPr>
        <p:spPr>
          <a:xfrm>
            <a:off x="1069975" y="331216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38" name="对角圆角矩形 24"/>
          <p:cNvSpPr/>
          <p:nvPr>
            <p:custDataLst>
              <p:tags r:id="rId10"/>
            </p:custDataLst>
          </p:nvPr>
        </p:nvSpPr>
        <p:spPr>
          <a:xfrm flipH="1">
            <a:off x="842645" y="330327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03</a:t>
            </a:r>
            <a:endParaRPr lang="zh-CN" altLang="en-US" b="1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0" name="TextBox 8"/>
          <p:cNvSpPr txBox="1"/>
          <p:nvPr>
            <p:custDataLst>
              <p:tags r:id="rId11"/>
            </p:custDataLst>
          </p:nvPr>
        </p:nvSpPr>
        <p:spPr>
          <a:xfrm>
            <a:off x="1967230" y="3500120"/>
            <a:ext cx="4088130" cy="398780"/>
          </a:xfrm>
          <a:prstGeom prst="rect">
            <a:avLst/>
          </a:prstGeom>
          <a:noFill/>
        </p:spPr>
        <p:txBody>
          <a:bodyPr wrap="square" bIns="45720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ctr">
              <a:lnSpc>
                <a:spcPct val="100000"/>
              </a:lnSpc>
            </a:pPr>
            <a:r>
              <a:rPr lang="zh-CN" altLang="en-US" sz="2000" b="1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活动内容与安排</a:t>
            </a:r>
            <a:endParaRPr lang="zh-CN" altLang="en-US" sz="2000" b="1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2" name="圆角矩形 26"/>
          <p:cNvSpPr/>
          <p:nvPr>
            <p:custDataLst>
              <p:tags r:id="rId12"/>
            </p:custDataLst>
          </p:nvPr>
        </p:nvSpPr>
        <p:spPr>
          <a:xfrm>
            <a:off x="6868795" y="331216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44" name="对角圆角矩形 27"/>
          <p:cNvSpPr/>
          <p:nvPr>
            <p:custDataLst>
              <p:tags r:id="rId13"/>
            </p:custDataLst>
          </p:nvPr>
        </p:nvSpPr>
        <p:spPr>
          <a:xfrm flipH="1">
            <a:off x="6641465" y="330327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04</a:t>
            </a:r>
            <a:endParaRPr lang="zh-CN" altLang="en-US" b="1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6" name="TextBox 8"/>
          <p:cNvSpPr txBox="1"/>
          <p:nvPr>
            <p:custDataLst>
              <p:tags r:id="rId14"/>
            </p:custDataLst>
          </p:nvPr>
        </p:nvSpPr>
        <p:spPr>
          <a:xfrm>
            <a:off x="7766050" y="3500120"/>
            <a:ext cx="4068445" cy="398780"/>
          </a:xfrm>
          <a:prstGeom prst="rect">
            <a:avLst/>
          </a:prstGeom>
          <a:noFill/>
        </p:spPr>
        <p:txBody>
          <a:bodyPr wrap="square" bIns="45720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ctr">
              <a:lnSpc>
                <a:spcPct val="100000"/>
              </a:lnSpc>
            </a:pPr>
            <a:r>
              <a:rPr lang="zh-CN" altLang="en-US" sz="2000" b="1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活动组织与实施</a:t>
            </a:r>
            <a:endParaRPr lang="zh-CN" altLang="en-US" sz="2000" b="1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8" name="圆角矩形 79"/>
          <p:cNvSpPr/>
          <p:nvPr>
            <p:custDataLst>
              <p:tags r:id="rId15"/>
            </p:custDataLst>
          </p:nvPr>
        </p:nvSpPr>
        <p:spPr>
          <a:xfrm>
            <a:off x="3969385" y="456057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50" name="对角圆角矩形 80"/>
          <p:cNvSpPr/>
          <p:nvPr>
            <p:custDataLst>
              <p:tags r:id="rId16"/>
            </p:custDataLst>
          </p:nvPr>
        </p:nvSpPr>
        <p:spPr>
          <a:xfrm flipH="1">
            <a:off x="3742055" y="455168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05</a:t>
            </a:r>
            <a:endParaRPr lang="en-US" altLang="zh-CN" b="1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52" name="TextBox 8"/>
          <p:cNvSpPr txBox="1"/>
          <p:nvPr>
            <p:custDataLst>
              <p:tags r:id="rId17"/>
            </p:custDataLst>
          </p:nvPr>
        </p:nvSpPr>
        <p:spPr>
          <a:xfrm>
            <a:off x="4866640" y="4748530"/>
            <a:ext cx="4088130" cy="398780"/>
          </a:xfrm>
          <a:prstGeom prst="rect">
            <a:avLst/>
          </a:prstGeom>
          <a:noFill/>
        </p:spPr>
        <p:txBody>
          <a:bodyPr wrap="square" bIns="45720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ctr">
              <a:lnSpc>
                <a:spcPct val="100000"/>
              </a:lnSpc>
            </a:pPr>
            <a:r>
              <a:rPr lang="zh-CN" altLang="en-US" sz="2000" b="1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活动效果评估与总结</a:t>
            </a:r>
            <a:endParaRPr lang="zh-CN" altLang="en-US" sz="2000" b="1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</p:spTree>
    <p:custDataLst>
      <p:tags r:id="rId18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888" name="标题 3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策划背景</a:t>
            </a:r>
            <a:endParaRPr lang="zh-CN" altLang="en-US"/>
          </a:p>
        </p:txBody>
      </p:sp>
      <p:sp>
        <p:nvSpPr>
          <p:cNvPr id="1048890" name="文本占位符 8"/>
          <p:cNvSpPr>
            <a:spLocks noGrp="1"/>
          </p:cNvSpPr>
          <p:nvPr>
            <p:ph type="body" idx="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01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8934" name="标题 1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劳动教育的重要性</a:t>
            </a:r>
            <a:endParaRPr lang="zh-CN" altLang="en-US"/>
          </a:p>
        </p:txBody>
      </p:sp>
      <p:sp>
        <p:nvSpPr>
          <p:cNvPr id="1048936" name="矩形 3"/>
          <p:cNvSpPr/>
          <p:nvPr>
            <p:custDataLst>
              <p:tags r:id="rId2"/>
            </p:custDataLst>
          </p:nvPr>
        </p:nvSpPr>
        <p:spPr>
          <a:xfrm>
            <a:off x="1611886" y="1490400"/>
            <a:ext cx="9490524" cy="1043456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38" name="矩形 13"/>
          <p:cNvSpPr/>
          <p:nvPr>
            <p:custDataLst>
              <p:tags r:id="rId3"/>
            </p:custDataLst>
          </p:nvPr>
        </p:nvSpPr>
        <p:spPr>
          <a:xfrm>
            <a:off x="1083650" y="1490400"/>
            <a:ext cx="257380" cy="1043456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40" name="文本框 4"/>
          <p:cNvSpPr txBox="1"/>
          <p:nvPr>
            <p:custDataLst>
              <p:tags r:id="rId4"/>
            </p:custDataLst>
          </p:nvPr>
        </p:nvSpPr>
        <p:spPr>
          <a:xfrm>
            <a:off x="1883622" y="1580556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培养学生劳动意识和劳动习惯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2" name="矩形 39"/>
          <p:cNvSpPr/>
          <p:nvPr>
            <p:custDataLst>
              <p:tags r:id="rId5"/>
            </p:custDataLst>
          </p:nvPr>
        </p:nvSpPr>
        <p:spPr>
          <a:xfrm>
            <a:off x="1611886" y="2729087"/>
            <a:ext cx="9490524" cy="1043456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44" name="矩形 5"/>
          <p:cNvSpPr/>
          <p:nvPr>
            <p:custDataLst>
              <p:tags r:id="rId6"/>
            </p:custDataLst>
          </p:nvPr>
        </p:nvSpPr>
        <p:spPr>
          <a:xfrm>
            <a:off x="1083650" y="2729087"/>
            <a:ext cx="257380" cy="1043456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46" name="文本框 41"/>
          <p:cNvSpPr txBox="1"/>
          <p:nvPr>
            <p:custDataLst>
              <p:tags r:id="rId7"/>
            </p:custDataLst>
          </p:nvPr>
        </p:nvSpPr>
        <p:spPr>
          <a:xfrm>
            <a:off x="1883622" y="2819243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提高学生综合素质和能力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8" name="矩形 12"/>
          <p:cNvSpPr/>
          <p:nvPr>
            <p:custDataLst>
              <p:tags r:id="rId8"/>
            </p:custDataLst>
          </p:nvPr>
        </p:nvSpPr>
        <p:spPr>
          <a:xfrm>
            <a:off x="1611886" y="3967774"/>
            <a:ext cx="9490524" cy="1043456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50" name="矩形 17"/>
          <p:cNvSpPr/>
          <p:nvPr>
            <p:custDataLst>
              <p:tags r:id="rId9"/>
            </p:custDataLst>
          </p:nvPr>
        </p:nvSpPr>
        <p:spPr>
          <a:xfrm>
            <a:off x="1083650" y="3967774"/>
            <a:ext cx="257380" cy="1043456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52" name="文本框 19"/>
          <p:cNvSpPr txBox="1"/>
          <p:nvPr>
            <p:custDataLst>
              <p:tags r:id="rId10"/>
            </p:custDataLst>
          </p:nvPr>
        </p:nvSpPr>
        <p:spPr>
          <a:xfrm>
            <a:off x="1883622" y="4057930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促进学生全面发展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4" name="矩形 49"/>
          <p:cNvSpPr/>
          <p:nvPr>
            <p:custDataLst>
              <p:tags r:id="rId11"/>
            </p:custDataLst>
          </p:nvPr>
        </p:nvSpPr>
        <p:spPr>
          <a:xfrm>
            <a:off x="1611886" y="5205827"/>
            <a:ext cx="9490524" cy="1043456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56" name="矩形 26"/>
          <p:cNvSpPr/>
          <p:nvPr>
            <p:custDataLst>
              <p:tags r:id="rId12"/>
            </p:custDataLst>
          </p:nvPr>
        </p:nvSpPr>
        <p:spPr>
          <a:xfrm>
            <a:off x="1083650" y="5205827"/>
            <a:ext cx="257380" cy="1043456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58" name="文本框 27"/>
          <p:cNvSpPr txBox="1"/>
          <p:nvPr>
            <p:custDataLst>
              <p:tags r:id="rId13"/>
            </p:custDataLst>
          </p:nvPr>
        </p:nvSpPr>
        <p:spPr>
          <a:xfrm>
            <a:off x="1883622" y="5295982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培养学生对社会的责任感和使命感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1" name=""/>
        <p:cNvGrpSpPr/>
        <p:nvPr/>
      </p:nvGrpSpPr>
      <p:grpSpPr>
        <a:xfrm>
          <a:off x="0" y="0"/>
          <a:ext cx="0" cy="0"/>
        </a:xfrm>
      </p:grpSpPr>
      <p:sp>
        <p:nvSpPr>
          <p:cNvPr id="1048998" name="标题 1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当前学生劳动教育的现状</a:t>
            </a:r>
            <a:endParaRPr lang="zh-CN" altLang="en-US"/>
          </a:p>
        </p:txBody>
      </p:sp>
      <p:sp>
        <p:nvSpPr>
          <p:cNvPr id="1049000" name="任意多边形: 形状 64"/>
          <p:cNvSpPr/>
          <p:nvPr>
            <p:custDataLst>
              <p:tags r:id="rId2"/>
            </p:custDataLst>
          </p:nvPr>
        </p:nvSpPr>
        <p:spPr>
          <a:xfrm rot="10800000">
            <a:off x="1356977" y="1490400"/>
            <a:ext cx="4379317" cy="223151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002" name="矩形 65"/>
          <p:cNvSpPr/>
          <p:nvPr>
            <p:custDataLst>
              <p:tags r:id="rId3"/>
            </p:custDataLst>
          </p:nvPr>
        </p:nvSpPr>
        <p:spPr>
          <a:xfrm>
            <a:off x="1243950" y="1850436"/>
            <a:ext cx="215994" cy="2159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04" name="文本框 66"/>
          <p:cNvSpPr txBox="1"/>
          <p:nvPr>
            <p:custDataLst>
              <p:tags r:id="rId4"/>
            </p:custDataLst>
          </p:nvPr>
        </p:nvSpPr>
        <p:spPr>
          <a:xfrm>
            <a:off x="1621765" y="1752013"/>
            <a:ext cx="3849751" cy="126195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/>
                <a:sym typeface="+mn-ea"/>
              </a:rPr>
              <a:t>学生缺乏劳动意识和技能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49006" name="任意多边形: 形状 68"/>
          <p:cNvSpPr/>
          <p:nvPr>
            <p:custDataLst>
              <p:tags r:id="rId5"/>
            </p:custDataLst>
          </p:nvPr>
        </p:nvSpPr>
        <p:spPr>
          <a:xfrm rot="10800000">
            <a:off x="6505422" y="1490400"/>
            <a:ext cx="4379317" cy="223151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08" name="矩形 69"/>
          <p:cNvSpPr/>
          <p:nvPr>
            <p:custDataLst>
              <p:tags r:id="rId6"/>
            </p:custDataLst>
          </p:nvPr>
        </p:nvSpPr>
        <p:spPr>
          <a:xfrm>
            <a:off x="6391760" y="1850436"/>
            <a:ext cx="215994" cy="21599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10" name="文本框 70"/>
          <p:cNvSpPr txBox="1"/>
          <p:nvPr>
            <p:custDataLst>
              <p:tags r:id="rId7"/>
            </p:custDataLst>
          </p:nvPr>
        </p:nvSpPr>
        <p:spPr>
          <a:xfrm>
            <a:off x="6770210" y="1752013"/>
            <a:ext cx="3849751" cy="126195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sym typeface="+mn-ea"/>
              </a:rPr>
              <a:t>家庭和社会对劳动教育的重视不足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49012" name="任意多边形: 形状 72"/>
          <p:cNvSpPr/>
          <p:nvPr>
            <p:custDataLst>
              <p:tags r:id="rId8"/>
            </p:custDataLst>
          </p:nvPr>
        </p:nvSpPr>
        <p:spPr>
          <a:xfrm rot="10800000">
            <a:off x="1356977" y="4018269"/>
            <a:ext cx="4379317" cy="223151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014" name="文本框 74"/>
          <p:cNvSpPr txBox="1"/>
          <p:nvPr>
            <p:custDataLst>
              <p:tags r:id="rId9"/>
            </p:custDataLst>
          </p:nvPr>
        </p:nvSpPr>
        <p:spPr>
          <a:xfrm>
            <a:off x="1621765" y="4279247"/>
            <a:ext cx="3849751" cy="126195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/>
                <a:sym typeface="+mn-ea"/>
              </a:rPr>
              <a:t>学校劳动教育课程设置不完善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49016" name="矩形 73"/>
          <p:cNvSpPr/>
          <p:nvPr>
            <p:custDataLst>
              <p:tags r:id="rId10"/>
            </p:custDataLst>
          </p:nvPr>
        </p:nvSpPr>
        <p:spPr>
          <a:xfrm>
            <a:off x="1243950" y="4378304"/>
            <a:ext cx="215994" cy="2159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18" name="任意多边形: 形状 83"/>
          <p:cNvSpPr/>
          <p:nvPr>
            <p:custDataLst>
              <p:tags r:id="rId11"/>
            </p:custDataLst>
          </p:nvPr>
        </p:nvSpPr>
        <p:spPr>
          <a:xfrm rot="10800000">
            <a:off x="6563205" y="4018269"/>
            <a:ext cx="4379317" cy="223151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20" name="矩形 84"/>
          <p:cNvSpPr/>
          <p:nvPr>
            <p:custDataLst>
              <p:tags r:id="rId12"/>
            </p:custDataLst>
          </p:nvPr>
        </p:nvSpPr>
        <p:spPr>
          <a:xfrm>
            <a:off x="6450178" y="4378304"/>
            <a:ext cx="215994" cy="21599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22" name="文本框 85"/>
          <p:cNvSpPr txBox="1"/>
          <p:nvPr>
            <p:custDataLst>
              <p:tags r:id="rId13"/>
            </p:custDataLst>
          </p:nvPr>
        </p:nvSpPr>
        <p:spPr>
          <a:xfrm>
            <a:off x="6827993" y="4279247"/>
            <a:ext cx="3849751" cy="126195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sym typeface="+mn-ea"/>
              </a:rPr>
              <a:t>学生对劳动的认知存在偏差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9062" name="标题 1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策划目的与意义</a:t>
            </a:r>
            <a:endParaRPr lang="zh-CN" altLang="en-US"/>
          </a:p>
        </p:txBody>
      </p:sp>
      <p:sp>
        <p:nvSpPr>
          <p:cNvPr id="1049064" name="椭圆 262"/>
          <p:cNvSpPr/>
          <p:nvPr>
            <p:custDataLst>
              <p:tags r:id="rId2"/>
            </p:custDataLst>
          </p:nvPr>
        </p:nvSpPr>
        <p:spPr>
          <a:xfrm>
            <a:off x="2414161" y="4122271"/>
            <a:ext cx="7357168" cy="1924802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49066" name="椭圆 263"/>
          <p:cNvSpPr/>
          <p:nvPr>
            <p:custDataLst>
              <p:tags r:id="rId3"/>
            </p:custDataLst>
          </p:nvPr>
        </p:nvSpPr>
        <p:spPr>
          <a:xfrm>
            <a:off x="3266392" y="4202657"/>
            <a:ext cx="5578093" cy="1652953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49068" name="椭圆 264"/>
          <p:cNvSpPr/>
          <p:nvPr>
            <p:custDataLst>
              <p:tags r:id="rId4"/>
            </p:custDataLst>
          </p:nvPr>
        </p:nvSpPr>
        <p:spPr>
          <a:xfrm>
            <a:off x="4064378" y="4439243"/>
            <a:ext cx="3981222" cy="1179753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49070" name="椭圆 265"/>
          <p:cNvSpPr/>
          <p:nvPr>
            <p:custDataLst>
              <p:tags r:id="rId5"/>
            </p:custDataLst>
          </p:nvPr>
        </p:nvSpPr>
        <p:spPr>
          <a:xfrm>
            <a:off x="4738842" y="4639229"/>
            <a:ext cx="2632042" cy="779952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49072" name="椭圆 266"/>
          <p:cNvSpPr/>
          <p:nvPr>
            <p:custDataLst>
              <p:tags r:id="rId6"/>
            </p:custDataLst>
          </p:nvPr>
        </p:nvSpPr>
        <p:spPr>
          <a:xfrm>
            <a:off x="5430299" y="4843791"/>
            <a:ext cx="1513964" cy="448632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3145729" name="直接连接符 267"/>
          <p:cNvCxnSpPr/>
          <p:nvPr>
            <p:custDataLst>
              <p:tags r:id="rId7"/>
            </p:custDataLst>
          </p:nvPr>
        </p:nvCxnSpPr>
        <p:spPr>
          <a:xfrm flipH="1">
            <a:off x="2869686" y="4769286"/>
            <a:ext cx="0" cy="84746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74" name="椭圆 268"/>
          <p:cNvSpPr/>
          <p:nvPr>
            <p:custDataLst>
              <p:tags r:id="rId8"/>
            </p:custDataLst>
          </p:nvPr>
        </p:nvSpPr>
        <p:spPr>
          <a:xfrm flipV="1">
            <a:off x="2778189" y="4583024"/>
            <a:ext cx="174876" cy="174869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49076" name="椭圆 269"/>
          <p:cNvSpPr/>
          <p:nvPr>
            <p:custDataLst>
              <p:tags r:id="rId9"/>
            </p:custDataLst>
          </p:nvPr>
        </p:nvSpPr>
        <p:spPr>
          <a:xfrm flipV="1">
            <a:off x="2820017" y="4625505"/>
            <a:ext cx="90609" cy="90605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49078" name="椭圆 270"/>
          <p:cNvSpPr/>
          <p:nvPr>
            <p:custDataLst>
              <p:tags r:id="rId10"/>
            </p:custDataLst>
          </p:nvPr>
        </p:nvSpPr>
        <p:spPr>
          <a:xfrm flipV="1">
            <a:off x="7787004" y="3768700"/>
            <a:ext cx="105273" cy="105270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3145731" name="直接连接符 271"/>
          <p:cNvCxnSpPr/>
          <p:nvPr>
            <p:custDataLst>
              <p:tags r:id="rId11"/>
            </p:custDataLst>
          </p:nvPr>
        </p:nvCxnSpPr>
        <p:spPr>
          <a:xfrm flipH="1">
            <a:off x="7839942" y="3883724"/>
            <a:ext cx="0" cy="19248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80" name="椭圆 272"/>
          <p:cNvSpPr/>
          <p:nvPr>
            <p:custDataLst>
              <p:tags r:id="rId12"/>
            </p:custDataLst>
          </p:nvPr>
        </p:nvSpPr>
        <p:spPr>
          <a:xfrm flipV="1">
            <a:off x="4010133" y="3643218"/>
            <a:ext cx="387628" cy="387616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3145733" name="直接连接符 273"/>
          <p:cNvCxnSpPr/>
          <p:nvPr>
            <p:custDataLst>
              <p:tags r:id="rId13"/>
            </p:custDataLst>
          </p:nvPr>
        </p:nvCxnSpPr>
        <p:spPr>
          <a:xfrm flipH="1">
            <a:off x="4202931" y="4062797"/>
            <a:ext cx="0" cy="1017061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/>
          <p:nvPr>
            <p:custDataLst>
              <p:tags r:id="rId14"/>
            </p:custDataLst>
          </p:nvPr>
        </p:nvCxnSpPr>
        <p:spPr>
          <a:xfrm flipH="1">
            <a:off x="7130839" y="3750400"/>
            <a:ext cx="0" cy="84746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82" name="椭圆 275"/>
          <p:cNvSpPr/>
          <p:nvPr>
            <p:custDataLst>
              <p:tags r:id="rId15"/>
            </p:custDataLst>
          </p:nvPr>
        </p:nvSpPr>
        <p:spPr>
          <a:xfrm flipV="1">
            <a:off x="7039342" y="3564138"/>
            <a:ext cx="174876" cy="174869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49084" name="椭圆 276"/>
          <p:cNvSpPr/>
          <p:nvPr>
            <p:custDataLst>
              <p:tags r:id="rId16"/>
            </p:custDataLst>
          </p:nvPr>
        </p:nvSpPr>
        <p:spPr>
          <a:xfrm flipV="1">
            <a:off x="7081169" y="3606619"/>
            <a:ext cx="90609" cy="90605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49086" name="椭圆 277"/>
          <p:cNvSpPr/>
          <p:nvPr>
            <p:custDataLst>
              <p:tags r:id="rId17"/>
            </p:custDataLst>
          </p:nvPr>
        </p:nvSpPr>
        <p:spPr>
          <a:xfrm flipV="1">
            <a:off x="3758516" y="4424865"/>
            <a:ext cx="105273" cy="105270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3145737" name="直接连接符 278"/>
          <p:cNvCxnSpPr/>
          <p:nvPr>
            <p:custDataLst>
              <p:tags r:id="rId18"/>
            </p:custDataLst>
          </p:nvPr>
        </p:nvCxnSpPr>
        <p:spPr>
          <a:xfrm flipH="1">
            <a:off x="3811453" y="4539890"/>
            <a:ext cx="0" cy="1112963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88" name="椭圆 279"/>
          <p:cNvSpPr/>
          <p:nvPr>
            <p:custDataLst>
              <p:tags r:id="rId19"/>
            </p:custDataLst>
          </p:nvPr>
        </p:nvSpPr>
        <p:spPr>
          <a:xfrm flipV="1">
            <a:off x="8529438" y="4660797"/>
            <a:ext cx="264040" cy="264032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3145739" name="直接连接符 280"/>
          <p:cNvCxnSpPr/>
          <p:nvPr>
            <p:custDataLst>
              <p:tags r:id="rId20"/>
            </p:custDataLst>
          </p:nvPr>
        </p:nvCxnSpPr>
        <p:spPr>
          <a:xfrm flipH="1">
            <a:off x="8660148" y="4953588"/>
            <a:ext cx="0" cy="4129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90" name="椭圆 281"/>
          <p:cNvSpPr/>
          <p:nvPr>
            <p:custDataLst>
              <p:tags r:id="rId21"/>
            </p:custDataLst>
          </p:nvPr>
        </p:nvSpPr>
        <p:spPr>
          <a:xfrm flipV="1">
            <a:off x="4949286" y="4972540"/>
            <a:ext cx="327062" cy="327050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3145741" name="直接连接符 282"/>
          <p:cNvCxnSpPr/>
          <p:nvPr>
            <p:custDataLst>
              <p:tags r:id="rId22"/>
            </p:custDataLst>
          </p:nvPr>
        </p:nvCxnSpPr>
        <p:spPr>
          <a:xfrm flipH="1">
            <a:off x="5110059" y="5351600"/>
            <a:ext cx="0" cy="7225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92" name="图形 15"/>
          <p:cNvSpPr/>
          <p:nvPr>
            <p:custDataLst>
              <p:tags r:id="rId23"/>
            </p:custDataLst>
          </p:nvPr>
        </p:nvSpPr>
        <p:spPr>
          <a:xfrm>
            <a:off x="5016602" y="5042470"/>
            <a:ext cx="187014" cy="182226"/>
          </a:xfrm>
          <a:custGeom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94" name="图形 19"/>
          <p:cNvSpPr/>
          <p:nvPr>
            <p:custDataLst>
              <p:tags r:id="rId24"/>
            </p:custDataLst>
          </p:nvPr>
        </p:nvSpPr>
        <p:spPr>
          <a:xfrm>
            <a:off x="8597408" y="4734648"/>
            <a:ext cx="128077" cy="115335"/>
          </a:xfrm>
          <a:custGeom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96" name="图形 27"/>
          <p:cNvSpPr/>
          <p:nvPr>
            <p:custDataLst>
              <p:tags r:id="rId25"/>
            </p:custDataLst>
          </p:nvPr>
        </p:nvSpPr>
        <p:spPr>
          <a:xfrm>
            <a:off x="4113394" y="3767392"/>
            <a:ext cx="181121" cy="139302"/>
          </a:xfrm>
          <a:custGeom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98" name="任意多边形: 形状 286"/>
          <p:cNvSpPr/>
          <p:nvPr>
            <p:custDataLst>
              <p:tags r:id="rId26"/>
            </p:custDataLst>
          </p:nvPr>
        </p:nvSpPr>
        <p:spPr>
          <a:xfrm>
            <a:off x="5421150" y="3716415"/>
            <a:ext cx="1343154" cy="1343161"/>
          </a:xfrm>
          <a:custGeom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blurRad="215900" sx="102000" sy="102000" algn="ctr" rotWithShape="0">
              <a:schemeClr val="accent1">
                <a:alpha val="40000"/>
              </a:schemeClr>
            </a:outerShdw>
          </a:effectLst>
          <a:scene3d>
            <a:camera prst="isometricOffAxis2Left"/>
            <a:lightRig rig="threePt" dir="t">
              <a:rot lat="0" lon="0" rev="10800000"/>
            </a:lightRig>
          </a:scene3d>
          <a:sp3d extrusionH="203200"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00" name="正文"/>
          <p:cNvSpPr txBox="1"/>
          <p:nvPr>
            <p:custDataLst>
              <p:tags r:id="rId27"/>
            </p:custDataLst>
          </p:nvPr>
        </p:nvSpPr>
        <p:spPr>
          <a:xfrm>
            <a:off x="608400" y="3788960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增强学生劳动意识，培养劳动习惯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2" name="正文"/>
          <p:cNvSpPr txBox="1"/>
          <p:nvPr>
            <p:custDataLst>
              <p:tags r:id="rId28"/>
            </p:custDataLst>
          </p:nvPr>
        </p:nvSpPr>
        <p:spPr>
          <a:xfrm>
            <a:off x="9419575" y="3788960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推进学校德育工作，促进学校可持续发展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4" name="正文"/>
          <p:cNvSpPr txBox="1"/>
          <p:nvPr>
            <p:custDataLst>
              <p:tags r:id="rId29"/>
            </p:custDataLst>
          </p:nvPr>
        </p:nvSpPr>
        <p:spPr>
          <a:xfrm>
            <a:off x="7063523" y="1665572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丰富校园文化生活，营造良好校园氛围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6" name="正文"/>
          <p:cNvSpPr txBox="1"/>
          <p:nvPr>
            <p:custDataLst>
              <p:tags r:id="rId30"/>
            </p:custDataLst>
          </p:nvPr>
        </p:nvSpPr>
        <p:spPr>
          <a:xfrm>
            <a:off x="2964451" y="1665572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提高学生综合素质，促进全面发展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9146" name="标题 3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活动主题与目标</a:t>
            </a:r>
            <a:endParaRPr lang="zh-CN" altLang="en-US"/>
          </a:p>
        </p:txBody>
      </p:sp>
      <p:sp>
        <p:nvSpPr>
          <p:cNvPr id="1049148" name="文本占位符 8"/>
          <p:cNvSpPr>
            <a:spLocks noGrp="1"/>
          </p:cNvSpPr>
          <p:nvPr>
            <p:ph type="body" idx="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02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192" name="标题 1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活动主题</a:t>
            </a:r>
            <a:endParaRPr lang="zh-CN" altLang="en-US"/>
          </a:p>
        </p:txBody>
      </p:sp>
      <p:sp>
        <p:nvSpPr>
          <p:cNvPr id="1049194" name="矩形 5"/>
          <p:cNvSpPr/>
          <p:nvPr>
            <p:custDataLst>
              <p:tags r:id="rId2"/>
            </p:custDataLst>
          </p:nvPr>
        </p:nvSpPr>
        <p:spPr>
          <a:xfrm>
            <a:off x="608400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196" name="矩形 10"/>
          <p:cNvSpPr/>
          <p:nvPr>
            <p:custDataLst>
              <p:tags r:id="rId3"/>
            </p:custDataLst>
          </p:nvPr>
        </p:nvSpPr>
        <p:spPr>
          <a:xfrm>
            <a:off x="963006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198" name="TextBox 2"/>
          <p:cNvSpPr txBox="1"/>
          <p:nvPr>
            <p:custDataLst>
              <p:tags r:id="rId4"/>
            </p:custDataLst>
          </p:nvPr>
        </p:nvSpPr>
        <p:spPr>
          <a:xfrm>
            <a:off x="763381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itchFamily="34" charset="0"/>
              </a:rPr>
              <a:t>主题：劳动创造美好生活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itchFamily="34" charset="0"/>
            </a:endParaRPr>
          </a:p>
        </p:txBody>
      </p:sp>
      <p:sp>
        <p:nvSpPr>
          <p:cNvPr id="1049200" name="矩形 6"/>
          <p:cNvSpPr/>
          <p:nvPr>
            <p:custDataLst>
              <p:tags r:id="rId5"/>
            </p:custDataLst>
          </p:nvPr>
        </p:nvSpPr>
        <p:spPr>
          <a:xfrm>
            <a:off x="3406984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202" name="矩形 11"/>
          <p:cNvSpPr/>
          <p:nvPr>
            <p:custDataLst>
              <p:tags r:id="rId6"/>
            </p:custDataLst>
          </p:nvPr>
        </p:nvSpPr>
        <p:spPr>
          <a:xfrm>
            <a:off x="3780724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204" name="TextBox 2"/>
          <p:cNvSpPr txBox="1"/>
          <p:nvPr>
            <p:custDataLst>
              <p:tags r:id="rId7"/>
            </p:custDataLst>
          </p:nvPr>
        </p:nvSpPr>
        <p:spPr>
          <a:xfrm>
            <a:off x="3561327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itchFamily="34" charset="0"/>
              </a:rPr>
              <a:t>目标：提高学生劳动意识，培养劳动习惯，促进全面发展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itchFamily="34" charset="0"/>
            </a:endParaRPr>
          </a:p>
        </p:txBody>
      </p:sp>
      <p:sp>
        <p:nvSpPr>
          <p:cNvPr id="1049206" name="矩形 33"/>
          <p:cNvSpPr/>
          <p:nvPr>
            <p:custDataLst>
              <p:tags r:id="rId8"/>
            </p:custDataLst>
          </p:nvPr>
        </p:nvSpPr>
        <p:spPr>
          <a:xfrm>
            <a:off x="6201104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208" name="矩形 37"/>
          <p:cNvSpPr/>
          <p:nvPr>
            <p:custDataLst>
              <p:tags r:id="rId9"/>
            </p:custDataLst>
          </p:nvPr>
        </p:nvSpPr>
        <p:spPr>
          <a:xfrm>
            <a:off x="6555710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210" name="TextBox 2"/>
          <p:cNvSpPr txBox="1"/>
          <p:nvPr>
            <p:custDataLst>
              <p:tags r:id="rId10"/>
            </p:custDataLst>
          </p:nvPr>
        </p:nvSpPr>
        <p:spPr>
          <a:xfrm>
            <a:off x="6356085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itchFamily="34" charset="0"/>
              </a:rPr>
              <a:t>实施方式：组织各类劳动活动，如植树、打扫卫生等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itchFamily="34" charset="0"/>
            </a:endParaRPr>
          </a:p>
        </p:txBody>
      </p:sp>
      <p:sp>
        <p:nvSpPr>
          <p:cNvPr id="1049212" name="矩形 34"/>
          <p:cNvSpPr/>
          <p:nvPr>
            <p:custDataLst>
              <p:tags r:id="rId11"/>
            </p:custDataLst>
          </p:nvPr>
        </p:nvSpPr>
        <p:spPr>
          <a:xfrm>
            <a:off x="8989484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214" name="矩形 38"/>
          <p:cNvSpPr/>
          <p:nvPr>
            <p:custDataLst>
              <p:tags r:id="rId12"/>
            </p:custDataLst>
          </p:nvPr>
        </p:nvSpPr>
        <p:spPr>
          <a:xfrm>
            <a:off x="9363224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216" name="TextBox 2"/>
          <p:cNvSpPr txBox="1"/>
          <p:nvPr>
            <p:custDataLst>
              <p:tags r:id="rId13"/>
            </p:custDataLst>
          </p:nvPr>
        </p:nvSpPr>
        <p:spPr>
          <a:xfrm>
            <a:off x="9144465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itchFamily="34" charset="0"/>
              </a:rPr>
              <a:t>预期效果：学生积极参与，形成良好的劳动氛围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49256" name="标题 1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活动目标</a:t>
            </a:r>
            <a:endParaRPr lang="zh-CN" altLang="en-US"/>
          </a:p>
        </p:txBody>
      </p:sp>
      <p:sp>
        <p:nvSpPr>
          <p:cNvPr id="1049258" name="对角圆角矩形 15"/>
          <p:cNvSpPr/>
          <p:nvPr>
            <p:custDataLst>
              <p:tags r:id="rId2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60" name="对角圆角矩形 16"/>
          <p:cNvSpPr/>
          <p:nvPr>
            <p:custDataLst>
              <p:tags r:id="rId3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62" name="直角三角形 17"/>
          <p:cNvSpPr/>
          <p:nvPr>
            <p:custDataLst>
              <p:tags r:id="rId4"/>
            </p:custDataLst>
          </p:nvPr>
        </p:nvSpPr>
        <p:spPr>
          <a:xfrm>
            <a:off x="2058840" y="4053840"/>
            <a:ext cx="84243" cy="140404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64" name="文本框 27"/>
          <p:cNvSpPr txBox="1"/>
          <p:nvPr>
            <p:custDataLst>
              <p:tags r:id="rId5"/>
            </p:custDataLst>
          </p:nvPr>
        </p:nvSpPr>
        <p:spPr>
          <a:xfrm>
            <a:off x="2094963" y="4204782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促进校园文化建设，提升学校品牌形象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6" name="对角圆角矩形 52"/>
          <p:cNvSpPr/>
          <p:nvPr>
            <p:custDataLst>
              <p:tags r:id="rId6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68" name="对角圆角矩形 53"/>
          <p:cNvSpPr/>
          <p:nvPr>
            <p:custDataLst>
              <p:tags r:id="rId7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70" name="直角三角形 54"/>
          <p:cNvSpPr/>
          <p:nvPr>
            <p:custDataLst>
              <p:tags r:id="rId8"/>
            </p:custDataLst>
          </p:nvPr>
        </p:nvSpPr>
        <p:spPr>
          <a:xfrm>
            <a:off x="2058840" y="1491045"/>
            <a:ext cx="84243" cy="140404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72" name="文本框 56"/>
          <p:cNvSpPr txBox="1"/>
          <p:nvPr>
            <p:custDataLst>
              <p:tags r:id="rId9"/>
            </p:custDataLst>
          </p:nvPr>
        </p:nvSpPr>
        <p:spPr>
          <a:xfrm>
            <a:off x="2094963" y="1634892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增强学生劳动意识，培养劳动习惯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4" name="对角圆角矩形 5"/>
          <p:cNvSpPr/>
          <p:nvPr>
            <p:custDataLst>
              <p:tags r:id="rId10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76" name="对角圆角矩形 6"/>
          <p:cNvSpPr/>
          <p:nvPr>
            <p:custDataLst>
              <p:tags r:id="rId11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78" name="直角三角形 7"/>
          <p:cNvSpPr/>
          <p:nvPr>
            <p:custDataLst>
              <p:tags r:id="rId12"/>
            </p:custDataLst>
          </p:nvPr>
        </p:nvSpPr>
        <p:spPr>
          <a:xfrm>
            <a:off x="2058840" y="2772765"/>
            <a:ext cx="84243" cy="140404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80" name="文本框 8"/>
          <p:cNvSpPr txBox="1"/>
          <p:nvPr>
            <p:custDataLst>
              <p:tags r:id="rId13"/>
            </p:custDataLst>
          </p:nvPr>
        </p:nvSpPr>
        <p:spPr>
          <a:xfrm>
            <a:off x="2094963" y="2923707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提高学生动手能力和团队协作能力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2" name="对角圆角矩形 9"/>
          <p:cNvSpPr/>
          <p:nvPr>
            <p:custDataLst>
              <p:tags r:id="rId14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84" name="对角圆角矩形 10"/>
          <p:cNvSpPr/>
          <p:nvPr>
            <p:custDataLst>
              <p:tags r:id="rId15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86" name="直角三角形 11"/>
          <p:cNvSpPr/>
          <p:nvPr>
            <p:custDataLst>
              <p:tags r:id="rId16"/>
            </p:custDataLst>
          </p:nvPr>
        </p:nvSpPr>
        <p:spPr>
          <a:xfrm>
            <a:off x="2058840" y="5334915"/>
            <a:ext cx="84243" cy="140404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88" name="文本框 12"/>
          <p:cNvSpPr txBox="1"/>
          <p:nvPr>
            <p:custDataLst>
              <p:tags r:id="rId17"/>
            </p:custDataLst>
          </p:nvPr>
        </p:nvSpPr>
        <p:spPr>
          <a:xfrm>
            <a:off x="2094963" y="5485857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引导学生树立正确的价值观，培养社会责任感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/>
        <p:cNvGrpSpPr/>
        <p:nvPr/>
      </p:nvGrpSpPr>
      <p:grpSpPr>
        <a:xfrm>
          <a:off x="0" y="0"/>
          <a:ext cx="0" cy="0"/>
        </a:xfrm>
      </p:grpSpPr>
      <p:sp>
        <p:nvSpPr>
          <p:cNvPr id="1049328" name="标题 1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目标人群</a:t>
            </a:r>
            <a:endParaRPr lang="zh-CN" altLang="en-US"/>
          </a:p>
        </p:txBody>
      </p:sp>
      <p:sp>
        <p:nvSpPr>
          <p:cNvPr id="1049330" name="五边形 16"/>
          <p:cNvSpPr/>
          <p:nvPr>
            <p:custDataLst>
              <p:tags r:id="rId2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2" name="五边形 17"/>
          <p:cNvSpPr/>
          <p:nvPr>
            <p:custDataLst>
              <p:tags r:id="rId3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4" name="任意多边形 18"/>
          <p:cNvSpPr/>
          <p:nvPr>
            <p:custDataLst>
              <p:tags r:id="rId4"/>
            </p:custDataLst>
          </p:nvPr>
        </p:nvSpPr>
        <p:spPr>
          <a:xfrm>
            <a:off x="6439372" y="2429720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6" name="任意多边形 19"/>
          <p:cNvSpPr/>
          <p:nvPr>
            <p:custDataLst>
              <p:tags r:id="rId5"/>
            </p:custDataLst>
          </p:nvPr>
        </p:nvSpPr>
        <p:spPr>
          <a:xfrm flipV="1">
            <a:off x="6311846" y="1790165"/>
            <a:ext cx="2489664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8" name="五边形 2"/>
          <p:cNvSpPr/>
          <p:nvPr>
            <p:custDataLst>
              <p:tags r:id="rId6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0" name="五边形 3"/>
          <p:cNvSpPr/>
          <p:nvPr>
            <p:custDataLst>
              <p:tags r:id="rId7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2" name="任意多边形 4"/>
          <p:cNvSpPr/>
          <p:nvPr>
            <p:custDataLst>
              <p:tags r:id="rId8"/>
            </p:custDataLst>
          </p:nvPr>
        </p:nvSpPr>
        <p:spPr>
          <a:xfrm>
            <a:off x="736567" y="2429720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4" name="任意多边形 5"/>
          <p:cNvSpPr/>
          <p:nvPr>
            <p:custDataLst>
              <p:tags r:id="rId9"/>
            </p:custDataLst>
          </p:nvPr>
        </p:nvSpPr>
        <p:spPr>
          <a:xfrm flipV="1">
            <a:off x="608400" y="1790165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736567" y="3139126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小学阶段学生</a:t>
            </a: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4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439372" y="3139126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大学阶段学生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50" name="五边形 9"/>
          <p:cNvSpPr/>
          <p:nvPr>
            <p:custDataLst>
              <p:tags r:id="rId12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2" name="五边形 10"/>
          <p:cNvSpPr/>
          <p:nvPr>
            <p:custDataLst>
              <p:tags r:id="rId13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4" name="任意多边形 11"/>
          <p:cNvSpPr/>
          <p:nvPr>
            <p:custDataLst>
              <p:tags r:id="rId14"/>
            </p:custDataLst>
          </p:nvPr>
        </p:nvSpPr>
        <p:spPr>
          <a:xfrm>
            <a:off x="3661346" y="2441896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6" name="任意多边形 12"/>
          <p:cNvSpPr/>
          <p:nvPr>
            <p:custDataLst>
              <p:tags r:id="rId15"/>
            </p:custDataLst>
          </p:nvPr>
        </p:nvSpPr>
        <p:spPr>
          <a:xfrm flipV="1">
            <a:off x="3533819" y="1803622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8" name="五边形 23"/>
          <p:cNvSpPr/>
          <p:nvPr>
            <p:custDataLst>
              <p:tags r:id="rId16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0" name="五边形 24"/>
          <p:cNvSpPr/>
          <p:nvPr>
            <p:custDataLst>
              <p:tags r:id="rId17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2" name="任意多边形 25"/>
          <p:cNvSpPr/>
          <p:nvPr>
            <p:custDataLst>
              <p:tags r:id="rId18"/>
            </p:custDataLst>
          </p:nvPr>
        </p:nvSpPr>
        <p:spPr>
          <a:xfrm>
            <a:off x="9216758" y="2466888"/>
            <a:ext cx="2235528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4" name="任意多边形 26"/>
          <p:cNvSpPr/>
          <p:nvPr>
            <p:custDataLst>
              <p:tags r:id="rId19"/>
            </p:custDataLst>
          </p:nvPr>
        </p:nvSpPr>
        <p:spPr>
          <a:xfrm flipV="1">
            <a:off x="9089872" y="1828615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9217399" y="3176294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教职工及学校管理人员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6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3661346" y="3151302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中学阶段学生</a:t>
            </a:r>
            <a:endParaRPr lang="zh-CN" altLang="en-US" sz="200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  <p:sp>
        <p:nvSpPr>
          <p:cNvPr id="1049408" name="标题 3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活动内容与安排</a:t>
            </a:r>
            <a:endParaRPr lang="zh-CN" altLang="en-US"/>
          </a:p>
        </p:txBody>
      </p:sp>
      <p:sp>
        <p:nvSpPr>
          <p:cNvPr id="1049410" name="文本占位符 8"/>
          <p:cNvSpPr>
            <a:spLocks noGrp="1"/>
          </p:cNvSpPr>
          <p:nvPr>
            <p:ph type="body" idx="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03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/>
        <p:cNvGrpSpPr/>
        <p:nvPr/>
      </p:nvGrpSpPr>
      <p:grpSpPr>
        <a:xfrm>
          <a:off x="0" y="0"/>
          <a:ext cx="0" cy="0"/>
        </a:xfrm>
      </p:grpSpPr>
      <p:sp>
        <p:nvSpPr>
          <p:cNvPr id="1049454" name="标题 1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校内劳动活动</a:t>
            </a:r>
            <a:endParaRPr lang="zh-CN" altLang="en-US"/>
          </a:p>
        </p:txBody>
      </p:sp>
      <p:sp>
        <p:nvSpPr>
          <p:cNvPr id="1049456" name="五边形 30"/>
          <p:cNvSpPr/>
          <p:nvPr>
            <p:custDataLst>
              <p:tags r:id="rId2"/>
            </p:custDataLst>
          </p:nvPr>
        </p:nvSpPr>
        <p:spPr>
          <a:xfrm>
            <a:off x="608400" y="3293207"/>
            <a:ext cx="2907318" cy="1181787"/>
          </a:xfrm>
          <a:prstGeom prst="homePlate">
            <a:avLst>
              <a:gd name="adj" fmla="val 50000"/>
            </a:avLst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458" name="燕尾形 36"/>
          <p:cNvSpPr/>
          <p:nvPr>
            <p:custDataLst>
              <p:tags r:id="rId3"/>
            </p:custDataLst>
          </p:nvPr>
        </p:nvSpPr>
        <p:spPr>
          <a:xfrm>
            <a:off x="3220492" y="3293207"/>
            <a:ext cx="2907318" cy="1181787"/>
          </a:xfrm>
          <a:prstGeom prst="chevron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460" name="燕尾形 37"/>
          <p:cNvSpPr/>
          <p:nvPr>
            <p:custDataLst>
              <p:tags r:id="rId4"/>
            </p:custDataLst>
          </p:nvPr>
        </p:nvSpPr>
        <p:spPr>
          <a:xfrm>
            <a:off x="8444676" y="3293207"/>
            <a:ext cx="2907318" cy="1181787"/>
          </a:xfrm>
          <a:prstGeom prst="chevron">
            <a:avLst>
              <a:gd name="adj" fmla="val 50000"/>
            </a:avLst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462" name="燕尾形 38"/>
          <p:cNvSpPr/>
          <p:nvPr>
            <p:custDataLst>
              <p:tags r:id="rId5"/>
            </p:custDataLst>
          </p:nvPr>
        </p:nvSpPr>
        <p:spPr>
          <a:xfrm>
            <a:off x="5832584" y="3293207"/>
            <a:ext cx="2907318" cy="1181787"/>
          </a:xfrm>
          <a:prstGeom prst="chevron">
            <a:avLst>
              <a:gd name="adj" fmla="val 50000"/>
            </a:avLst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464" name="文本框 3"/>
          <p:cNvSpPr txBox="1"/>
          <p:nvPr>
            <p:custDataLst>
              <p:tags r:id="rId6"/>
            </p:custDataLst>
          </p:nvPr>
        </p:nvSpPr>
        <p:spPr>
          <a:xfrm>
            <a:off x="3159684" y="4727038"/>
            <a:ext cx="3135568" cy="1373904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活动时间：每周五下午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66" name="文本框 6"/>
          <p:cNvSpPr txBox="1"/>
          <p:nvPr>
            <p:custDataLst>
              <p:tags r:id="rId7"/>
            </p:custDataLst>
          </p:nvPr>
        </p:nvSpPr>
        <p:spPr>
          <a:xfrm>
            <a:off x="608400" y="1639940"/>
            <a:ext cx="3135568" cy="1414443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活动主题：美化校园，共建绿色家园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68" name="文本框 7"/>
          <p:cNvSpPr txBox="1"/>
          <p:nvPr>
            <p:custDataLst>
              <p:tags r:id="rId8"/>
            </p:custDataLst>
          </p:nvPr>
        </p:nvSpPr>
        <p:spPr>
          <a:xfrm>
            <a:off x="5830821" y="1639940"/>
            <a:ext cx="3135568" cy="1414443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活动地点：学校操场、绿化带、图书馆等公共区域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70" name="文本框 8"/>
          <p:cNvSpPr txBox="1"/>
          <p:nvPr>
            <p:custDataLst>
              <p:tags r:id="rId9"/>
            </p:custDataLst>
          </p:nvPr>
        </p:nvSpPr>
        <p:spPr>
          <a:xfrm>
            <a:off x="8442032" y="4727038"/>
            <a:ext cx="3135568" cy="1373904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活动内容：组织学生参与校园清洁、植树种花、维修设施等劳动，培养他们的劳动意识和环保意识。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5" name=""/>
        <p:cNvGrpSpPr/>
        <p:nvPr/>
      </p:nvGrpSpPr>
      <p:grpSpPr>
        <a:xfrm>
          <a:off x="0" y="0"/>
          <a:ext cx="0" cy="0"/>
        </a:xfrm>
      </p:grpSpPr>
      <p:sp>
        <p:nvSpPr>
          <p:cNvPr id="1049510" name="标题 1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校外劳动实践</a:t>
            </a:r>
            <a:endParaRPr lang="zh-CN" altLang="en-US"/>
          </a:p>
        </p:txBody>
      </p:sp>
      <p:sp>
        <p:nvSpPr>
          <p:cNvPr id="1049512" name="椭圆 262"/>
          <p:cNvSpPr/>
          <p:nvPr>
            <p:custDataLst>
              <p:tags r:id="rId2"/>
            </p:custDataLst>
          </p:nvPr>
        </p:nvSpPr>
        <p:spPr>
          <a:xfrm>
            <a:off x="2414161" y="4122271"/>
            <a:ext cx="7357168" cy="1924802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49514" name="椭圆 263"/>
          <p:cNvSpPr/>
          <p:nvPr>
            <p:custDataLst>
              <p:tags r:id="rId3"/>
            </p:custDataLst>
          </p:nvPr>
        </p:nvSpPr>
        <p:spPr>
          <a:xfrm>
            <a:off x="3266392" y="4202657"/>
            <a:ext cx="5578093" cy="1652953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49516" name="椭圆 264"/>
          <p:cNvSpPr/>
          <p:nvPr>
            <p:custDataLst>
              <p:tags r:id="rId4"/>
            </p:custDataLst>
          </p:nvPr>
        </p:nvSpPr>
        <p:spPr>
          <a:xfrm>
            <a:off x="4064378" y="4439243"/>
            <a:ext cx="3981222" cy="1179753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49518" name="椭圆 265"/>
          <p:cNvSpPr/>
          <p:nvPr>
            <p:custDataLst>
              <p:tags r:id="rId5"/>
            </p:custDataLst>
          </p:nvPr>
        </p:nvSpPr>
        <p:spPr>
          <a:xfrm>
            <a:off x="4738842" y="4639229"/>
            <a:ext cx="2632042" cy="779952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49520" name="椭圆 266"/>
          <p:cNvSpPr/>
          <p:nvPr>
            <p:custDataLst>
              <p:tags r:id="rId6"/>
            </p:custDataLst>
          </p:nvPr>
        </p:nvSpPr>
        <p:spPr>
          <a:xfrm>
            <a:off x="5430299" y="4843791"/>
            <a:ext cx="1513964" cy="448632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3145743" name="直接连接符 267"/>
          <p:cNvCxnSpPr/>
          <p:nvPr>
            <p:custDataLst>
              <p:tags r:id="rId7"/>
            </p:custDataLst>
          </p:nvPr>
        </p:nvCxnSpPr>
        <p:spPr>
          <a:xfrm flipH="1">
            <a:off x="2869686" y="4769286"/>
            <a:ext cx="0" cy="84746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22" name="椭圆 268"/>
          <p:cNvSpPr/>
          <p:nvPr>
            <p:custDataLst>
              <p:tags r:id="rId8"/>
            </p:custDataLst>
          </p:nvPr>
        </p:nvSpPr>
        <p:spPr>
          <a:xfrm flipV="1">
            <a:off x="2778189" y="4583024"/>
            <a:ext cx="174876" cy="174869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49524" name="椭圆 269"/>
          <p:cNvSpPr/>
          <p:nvPr>
            <p:custDataLst>
              <p:tags r:id="rId9"/>
            </p:custDataLst>
          </p:nvPr>
        </p:nvSpPr>
        <p:spPr>
          <a:xfrm flipV="1">
            <a:off x="2820017" y="4625505"/>
            <a:ext cx="90609" cy="90605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49526" name="椭圆 270"/>
          <p:cNvSpPr/>
          <p:nvPr>
            <p:custDataLst>
              <p:tags r:id="rId10"/>
            </p:custDataLst>
          </p:nvPr>
        </p:nvSpPr>
        <p:spPr>
          <a:xfrm flipV="1">
            <a:off x="7787004" y="3768700"/>
            <a:ext cx="105273" cy="105270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3145745" name="直接连接符 271"/>
          <p:cNvCxnSpPr/>
          <p:nvPr>
            <p:custDataLst>
              <p:tags r:id="rId11"/>
            </p:custDataLst>
          </p:nvPr>
        </p:nvCxnSpPr>
        <p:spPr>
          <a:xfrm flipH="1">
            <a:off x="7839942" y="3883724"/>
            <a:ext cx="0" cy="19248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28" name="椭圆 272"/>
          <p:cNvSpPr/>
          <p:nvPr>
            <p:custDataLst>
              <p:tags r:id="rId12"/>
            </p:custDataLst>
          </p:nvPr>
        </p:nvSpPr>
        <p:spPr>
          <a:xfrm flipV="1">
            <a:off x="4010133" y="3643218"/>
            <a:ext cx="387628" cy="387616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3145747" name="直接连接符 273"/>
          <p:cNvCxnSpPr/>
          <p:nvPr>
            <p:custDataLst>
              <p:tags r:id="rId13"/>
            </p:custDataLst>
          </p:nvPr>
        </p:nvCxnSpPr>
        <p:spPr>
          <a:xfrm flipH="1">
            <a:off x="4202931" y="4062797"/>
            <a:ext cx="0" cy="1017061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/>
          <p:nvPr>
            <p:custDataLst>
              <p:tags r:id="rId14"/>
            </p:custDataLst>
          </p:nvPr>
        </p:nvCxnSpPr>
        <p:spPr>
          <a:xfrm flipH="1">
            <a:off x="7130839" y="3750400"/>
            <a:ext cx="0" cy="84746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30" name="椭圆 275"/>
          <p:cNvSpPr/>
          <p:nvPr>
            <p:custDataLst>
              <p:tags r:id="rId15"/>
            </p:custDataLst>
          </p:nvPr>
        </p:nvSpPr>
        <p:spPr>
          <a:xfrm flipV="1">
            <a:off x="7039342" y="3564138"/>
            <a:ext cx="174876" cy="174869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49532" name="椭圆 276"/>
          <p:cNvSpPr/>
          <p:nvPr>
            <p:custDataLst>
              <p:tags r:id="rId16"/>
            </p:custDataLst>
          </p:nvPr>
        </p:nvSpPr>
        <p:spPr>
          <a:xfrm flipV="1">
            <a:off x="7081169" y="3606619"/>
            <a:ext cx="90609" cy="90605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49534" name="椭圆 277"/>
          <p:cNvSpPr/>
          <p:nvPr>
            <p:custDataLst>
              <p:tags r:id="rId17"/>
            </p:custDataLst>
          </p:nvPr>
        </p:nvSpPr>
        <p:spPr>
          <a:xfrm flipV="1">
            <a:off x="3758516" y="4424865"/>
            <a:ext cx="105273" cy="105270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3145751" name="直接连接符 278"/>
          <p:cNvCxnSpPr/>
          <p:nvPr>
            <p:custDataLst>
              <p:tags r:id="rId18"/>
            </p:custDataLst>
          </p:nvPr>
        </p:nvCxnSpPr>
        <p:spPr>
          <a:xfrm flipH="1">
            <a:off x="3811453" y="4539890"/>
            <a:ext cx="0" cy="1112963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36" name="椭圆 279"/>
          <p:cNvSpPr/>
          <p:nvPr>
            <p:custDataLst>
              <p:tags r:id="rId19"/>
            </p:custDataLst>
          </p:nvPr>
        </p:nvSpPr>
        <p:spPr>
          <a:xfrm flipV="1">
            <a:off x="8529438" y="4660797"/>
            <a:ext cx="264040" cy="264032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3145753" name="直接连接符 280"/>
          <p:cNvCxnSpPr/>
          <p:nvPr>
            <p:custDataLst>
              <p:tags r:id="rId20"/>
            </p:custDataLst>
          </p:nvPr>
        </p:nvCxnSpPr>
        <p:spPr>
          <a:xfrm flipH="1">
            <a:off x="8660148" y="4953588"/>
            <a:ext cx="0" cy="4129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38" name="椭圆 281"/>
          <p:cNvSpPr/>
          <p:nvPr>
            <p:custDataLst>
              <p:tags r:id="rId21"/>
            </p:custDataLst>
          </p:nvPr>
        </p:nvSpPr>
        <p:spPr>
          <a:xfrm flipV="1">
            <a:off x="4949286" y="4972540"/>
            <a:ext cx="327062" cy="327050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3145755" name="直接连接符 282"/>
          <p:cNvCxnSpPr/>
          <p:nvPr>
            <p:custDataLst>
              <p:tags r:id="rId22"/>
            </p:custDataLst>
          </p:nvPr>
        </p:nvCxnSpPr>
        <p:spPr>
          <a:xfrm flipH="1">
            <a:off x="5110059" y="5351600"/>
            <a:ext cx="0" cy="7225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40" name="图形 15"/>
          <p:cNvSpPr/>
          <p:nvPr>
            <p:custDataLst>
              <p:tags r:id="rId23"/>
            </p:custDataLst>
          </p:nvPr>
        </p:nvSpPr>
        <p:spPr>
          <a:xfrm>
            <a:off x="5016602" y="5042470"/>
            <a:ext cx="187014" cy="182226"/>
          </a:xfrm>
          <a:custGeom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542" name="图形 19"/>
          <p:cNvSpPr/>
          <p:nvPr>
            <p:custDataLst>
              <p:tags r:id="rId24"/>
            </p:custDataLst>
          </p:nvPr>
        </p:nvSpPr>
        <p:spPr>
          <a:xfrm>
            <a:off x="8597408" y="4734648"/>
            <a:ext cx="128077" cy="115335"/>
          </a:xfrm>
          <a:custGeom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544" name="图形 27"/>
          <p:cNvSpPr/>
          <p:nvPr>
            <p:custDataLst>
              <p:tags r:id="rId25"/>
            </p:custDataLst>
          </p:nvPr>
        </p:nvSpPr>
        <p:spPr>
          <a:xfrm>
            <a:off x="4113394" y="3767392"/>
            <a:ext cx="181121" cy="139302"/>
          </a:xfrm>
          <a:custGeom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546" name="任意多边形: 形状 286"/>
          <p:cNvSpPr/>
          <p:nvPr>
            <p:custDataLst>
              <p:tags r:id="rId26"/>
            </p:custDataLst>
          </p:nvPr>
        </p:nvSpPr>
        <p:spPr>
          <a:xfrm>
            <a:off x="5421150" y="3716415"/>
            <a:ext cx="1343154" cy="1343161"/>
          </a:xfrm>
          <a:custGeom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blurRad="215900" sx="102000" sy="102000" algn="ctr" rotWithShape="0">
              <a:schemeClr val="accent1">
                <a:alpha val="40000"/>
              </a:schemeClr>
            </a:outerShdw>
          </a:effectLst>
          <a:scene3d>
            <a:camera prst="isometricOffAxis2Left"/>
            <a:lightRig rig="threePt" dir="t">
              <a:rot lat="0" lon="0" rev="10800000"/>
            </a:lightRig>
          </a:scene3d>
          <a:sp3d extrusionH="203200"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548" name="正文"/>
          <p:cNvSpPr txBox="1"/>
          <p:nvPr>
            <p:custDataLst>
              <p:tags r:id="rId27"/>
            </p:custDataLst>
          </p:nvPr>
        </p:nvSpPr>
        <p:spPr>
          <a:xfrm>
            <a:off x="608400" y="3788960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目的：培养学生劳动观念和技能，增强团队协作能力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0" name="正文"/>
          <p:cNvSpPr txBox="1"/>
          <p:nvPr>
            <p:custDataLst>
              <p:tags r:id="rId28"/>
            </p:custDataLst>
          </p:nvPr>
        </p:nvSpPr>
        <p:spPr>
          <a:xfrm>
            <a:off x="9419575" y="3788960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效果：学生收获劳动成果，提高综合素质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2" name="正文"/>
          <p:cNvSpPr txBox="1"/>
          <p:nvPr>
            <p:custDataLst>
              <p:tags r:id="rId29"/>
            </p:custDataLst>
          </p:nvPr>
        </p:nvSpPr>
        <p:spPr>
          <a:xfrm>
            <a:off x="7063523" y="1665572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安排：活动时间、地点、参与人员、安全保障等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4" name="正文"/>
          <p:cNvSpPr txBox="1"/>
          <p:nvPr>
            <p:custDataLst>
              <p:tags r:id="rId30"/>
            </p:custDataLst>
          </p:nvPr>
        </p:nvSpPr>
        <p:spPr>
          <a:xfrm>
            <a:off x="2964451" y="1665572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内容：组织学生参加农业生产、手工艺制作等劳动活动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https://d.book118.com/596042152043010054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*i*2"/>
  <p:tag name="KSO_WM_UNIT_INDEX" val="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 文档标题内容"/>
  <p:tag name="KSO_WM_UNIT_TYPE" val="a"/>
  <p:tag name="KSO_WM_UNIT_VALUE" val="18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EXT_FILL_FORE_SCHEMECOLOR_INDEX" val="6"/>
  <p:tag name="KSO_WM_UNIT_TEXT_FILL_FORE_SCHEMECOLOR_INDEX_BRIGHTNESS" val="0"/>
  <p:tag name="KSO_WM_UNIT_TEXT_FILL_TYPE" val="1"/>
  <p:tag name="KSO_WM_UNIT_TYPE" val="b"/>
  <p:tag name="KSO_WM_UNIT_VALUE" val="32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"/>
  <p:tag name="KSO_WM_UNIT_INDEX" val="7"/>
  <p:tag name="KSO_WM_UNIT_LAYERLEVEL" val="1"/>
  <p:tag name="KSO_WM_UNIT_TYPE" val="i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"/>
  <p:tag name="KSO_WM_UNIT_INDEX" val="8"/>
  <p:tag name="KSO_WM_UNIT_LAYERLEVEL" val="1"/>
  <p:tag name="KSO_WM_UNIT_TYPE" val="i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EXT_FILL_FORE_SCHEMECOLOR_INDEX" val="2"/>
  <p:tag name="KSO_WM_UNIT_TEXT_FILL_FORE_SCHEMECOLOR_INDEX_BRIGHTNESS" val="0"/>
  <p:tag name="KSO_WM_UNIT_TEXT_FILL_TYPE" val="1"/>
  <p:tag name="KSO_WM_UNIT_TYPE" val="f"/>
  <p:tag name="KSO_WM_UNIT_VALUE" val="22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2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"/>
  <p:tag name="KSO_WM_UNIT_INDEX" val="2"/>
  <p:tag name="KSO_WM_UNIT_LAYERLEVEL" val="1"/>
  <p:tag name="KSO_WM_UNIT_TYPE" val="i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添加文本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f"/>
  <p:tag name="KSO_WM_UNIT_VALUE" val="60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_3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7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4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4*i*2"/>
  <p:tag name="KSO_WM_UNIT_INDEX" val="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"/>
  <p:tag name="KSO_WM_UNIT_INDEX" val="5"/>
  <p:tag name="KSO_WM_UNIT_LAYERLEVEL" val="1"/>
  <p:tag name="KSO_WM_UNIT_TYPE" val="i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"/>
  <p:tag name="KSO_WM_UNIT_INDEX" val="6"/>
  <p:tag name="KSO_WM_UNIT_LAYERLEVEL" val="1"/>
  <p:tag name="KSO_WM_UNIT_TYPE" val="i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01"/>
  <p:tag name="KSO_WM_UNIT_TEXT_FILL_FORE_SCHEMECOLOR_INDEX" val="2"/>
  <p:tag name="KSO_WM_UNIT_TEXT_FILL_FORE_SCHEMECOLOR_INDEX_BRIGHTNESS" val="0"/>
  <p:tag name="KSO_WM_UNIT_TEXT_FILL_TYPE" val="1"/>
  <p:tag name="KSO_WM_UNIT_TYPE" val="e"/>
  <p:tag name="KSO_WM_UNIT_VALUE" val="4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"/>
  <p:tag name="KSO_WM_UNIT_INDEX" val="7"/>
  <p:tag name="KSO_WM_UNIT_LAYERLEVEL" val="1"/>
  <p:tag name="KSO_WM_UNIT_TYPE" val="i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"/>
  <p:tag name="KSO_WM_UNIT_INDEX" val="8"/>
  <p:tag name="KSO_WM_UNIT_LAYERLEVEL" val="1"/>
  <p:tag name="KSO_WM_UNIT_TYPE" val="i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5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"/>
  <p:tag name="KSO_WM_UNIT_INDEX" val="2"/>
  <p:tag name="KSO_WM_UNIT_LAYERLEVEL" val="1"/>
  <p:tag name="KSO_WM_UNIT_TYPE" val="i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添加文本 第二级 第三级 第四级 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f"/>
  <p:tag name="KSO_WM_UNIT_VALUE" val="60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添加文本 第二级 第三级 第四级 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f"/>
  <p:tag name="KSO_WM_UNIT_VALUE" val="60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6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"/>
  <p:tag name="KSO_WM_UNIT_INDEX" val="2"/>
  <p:tag name="KSO_WM_UNIT_LAYERLEVEL" val="1"/>
  <p:tag name="KSO_WM_UNIT_TYPE" val="i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h_f"/>
  <p:tag name="KSO_WM_UNIT_VALUE" val="60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EXT_FILL_FORE_SCHEMECOLOR_INDEX" val="13"/>
  <p:tag name="KSO_WM_UNIT_TEXT_FILL_FORE_SCHEMECOLOR_INDEX_BRIGHTNESS" val="0.15"/>
  <p:tag name="KSO_WM_UNIT_TEXT_FILL_TYPE" val="1"/>
  <p:tag name="KSO_WM_UNIT_TYPE" val="h_a"/>
  <p:tag name="KSO_WM_UNIT_VALUE" val="10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h_f"/>
  <p:tag name="KSO_WM_UNIT_VALUE" val="60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EXT_FILL_FORE_SCHEMECOLOR_INDEX" val="13"/>
  <p:tag name="KSO_WM_UNIT_TEXT_FILL_FORE_SCHEMECOLOR_INDEX_BRIGHTNESS" val="0.15"/>
  <p:tag name="KSO_WM_UNIT_TEXT_FILL_TYPE" val="1"/>
  <p:tag name="KSO_WM_UNIT_TYPE" val="h_a"/>
  <p:tag name="KSO_WM_UNIT_VALUE" val="10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7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"/>
  <p:tag name="KSO_WM_UNIT_INDEX" val="2"/>
  <p:tag name="KSO_WM_UNIT_LAYERLEVEL" val="1"/>
  <p:tag name="KSO_WM_UNIT_TYPE" val="i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"/>
  <p:tag name="KSO_WM_UNIT_INDEX" val="2"/>
  <p:tag name="KSO_WM_UNIT_LAYERLEVEL" val="1"/>
  <p:tag name="KSO_WM_UNIT_TYPE" val="i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8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9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"/>
  <p:tag name="KSO_WM_UNIT_INDEX" val="2"/>
  <p:tag name="KSO_WM_UNIT_LAYERLEVEL" val="1"/>
  <p:tag name="KSO_WM_UNIT_TYPE" val="i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f"/>
  <p:tag name="KSO_WM_UNIT_VALUE" val="60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0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"/>
  <p:tag name="KSO_WM_UNIT_INDEX" val="2"/>
  <p:tag name="KSO_WM_UNIT_LAYERLEVEL" val="1"/>
  <p:tag name="KSO_WM_UNIT_TYPE" val="i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选择预设副标题"/>
  <p:tag name="KSO_WM_UNIT_TEXT_FILL_FORE_SCHEMECOLOR_INDEX" val="13"/>
  <p:tag name="KSO_WM_UNIT_TEXT_FILL_FORE_SCHEMECOLOR_INDEX_BRIGHTNESS" val="0.25"/>
  <p:tag name="KSO_WM_UNIT_TEXT_FILL_TYPE" val="1"/>
  <p:tag name="KSO_WM_UNIT_TYPE" val="b"/>
  <p:tag name="KSO_WM_UNIT_VALUE" val="17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1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1*i*2"/>
  <p:tag name="KSO_WM_UNIT_INDEX" val="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"/>
  <p:tag name="KSO_WM_UNIT_INDEX" val="6"/>
  <p:tag name="KSO_WM_UNIT_LAYERLEVEL" val="1"/>
  <p:tag name="KSO_WM_UNIT_TYPE" val="i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1"/>
  <p:tag name="KSO_WM_UNIT_PRESET_TEXT" val="感谢您的观看"/>
  <p:tag name="KSO_WM_UNIT_TYPE" val="a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"/>
  <p:tag name="KSO_WM_UNIT_INDEX" val="7"/>
  <p:tag name="KSO_WM_UNIT_LAYERLEVEL" val="1"/>
  <p:tag name="KSO_WM_UNIT_TYPE" val="i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"/>
  <p:tag name="KSO_WM_UNIT_INDEX" val="8"/>
  <p:tag name="KSO_WM_UNIT_LAYERLEVEL" val="1"/>
  <p:tag name="KSO_WM_UNIT_TYPE" val="i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EXT_FILL_FORE_SCHEMECOLOR_INDEX" val="2"/>
  <p:tag name="KSO_WM_UNIT_TEXT_FILL_FORE_SCHEMECOLOR_INDEX_BRIGHTNESS" val="0"/>
  <p:tag name="KSO_WM_UNIT_TEXT_FILL_TYPE" val="1"/>
  <p:tag name="KSO_WM_UNIT_TYPE" val="f"/>
  <p:tag name="KSO_WM_UNIT_VALUE" val="22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0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TYPE" val="i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5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5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0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0915"/>
  <p:tag name="KSO_WM_TEMPLATE_MASTER_TYPE" val="0"/>
  <p:tag name="KSO_WM_TEMPLATE_SUBCATEGORY" val="29"/>
  <p:tag name="KSO_WM_TEMPLATE_THUMBS_INDEX" val="1、9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5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5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 文档标题内容"/>
  <p:tag name="KSO_WM_UNIT_TYPE" val="a"/>
  <p:tag name="KSO_WM_UNIT_VALUE" val="18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5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5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EXT_FILL_FORE_SCHEMECOLOR_INDEX" val="6"/>
  <p:tag name="KSO_WM_UNIT_TEXT_FILL_FORE_SCHEMECOLOR_INDEX_BRIGHTNESS" val="0"/>
  <p:tag name="KSO_WM_UNIT_TEXT_FILL_TYPE" val="1"/>
  <p:tag name="KSO_WM_UNIT_TYPE" val="b"/>
  <p:tag name="KSO_WM_UNIT_VALUE" val="32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custom20230915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EXT_FILL_FORE_SCHEMECOLOR_INDEX" val="2"/>
  <p:tag name="KSO_WM_UNIT_TEXT_FILL_FORE_SCHEMECOLOR_INDEX_BRIGHTNESS" val="0"/>
  <p:tag name="KSO_WM_UNIT_TEXT_FILL_TYPE" val="1"/>
  <p:tag name="KSO_WM_UNIT_TYPE" val="f"/>
  <p:tag name="KSO_WM_UNIT_VALUE" val="22"/>
</p:tagLst>
</file>

<file path=ppt/tags/tag108.xml><?xml version="1.0" encoding="utf-8"?>
<p:tagLst xmlns:p="http://schemas.openxmlformats.org/presentationml/2006/main">
  <p:tag name="KSO_WM_BEAUTIFY_FLAG" val="#wm#"/>
  <p:tag name="KSO_WM_SLIDE_CONTENT_AREA" val="{&quot;left&quot;:&quot;209.75&quot;,&quot;top&quot;:&quot;79.75&quot;,&quot;width&quot;:&quot;540.6&quot;,&quot;height&quot;:&quot;409.9&quot;}"/>
  <p:tag name="KSO_WM_SLIDE_ID" val="custom20230915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0915"/>
  <p:tag name="KSO_WM_TEMPLATE_MASTER_TYPE" val="0"/>
  <p:tag name="KSO_WM_TEMPLATE_SUBCATEGORY" val="29"/>
  <p:tag name="KSO_WM_TEMPLATE_THUMBS_INDEX" val="1、9"/>
</p:tagLst>
</file>

<file path=ppt/tags/tag10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15"/>
  <p:tag name="KSO_WM_UNIT_COMPATIBLE" val="0"/>
  <p:tag name="KSO_WM_UNIT_DIAGRAM_ISNUMVISUAL" val="0"/>
  <p:tag name="KSO_WM_UNIT_DIAGRAM_ISREFERUNIT" val="0"/>
  <p:tag name="KSO_WM_UNIT_HIGHLIGHT" val="0"/>
  <p:tag name="KSO_WM_UNIT_ID" val="custom20230915_5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7"/>
</p:tagLst>
</file>

<file path=ppt/tags/tag11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8.95,&quot;width&quot;:865.5}"/>
  <p:tag name="KSO_WM_TAG_VERSION" val="1.0"/>
  <p:tag name="KSO_WM_TEMPLATE_CATEGORY" val="custom"/>
  <p:tag name="KSO_WM_TEMPLATE_INDEX" val="20230915"/>
  <p:tag name="KSO_WM_UNIT_COMPATIBLE" val="0"/>
  <p:tag name="KSO_WM_UNIT_DIAGRAM_ISNUMVISUAL" val="0"/>
  <p:tag name="KSO_WM_UNIT_DIAGRAM_ISREFERUNIT" val="0"/>
  <p:tag name="KSO_WM_UNIT_HIGHLIGHT" val="0"/>
  <p:tag name="KSO_WM_UNIT_ID" val="custom20230915_5*l_h_i*1_1_1"/>
  <p:tag name="KSO_WM_UNIT_INDEX" val="1_1_1"/>
  <p:tag name="KSO_WM_UNIT_LAYERLEVEL" val="1_1_1"/>
  <p:tag name="KSO_WM_UNIT_TYPE" val="l_h_i"/>
</p:tagLst>
</file>

<file path=ppt/tags/tag11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8.95,&quot;width&quot;:865.5}"/>
  <p:tag name="KSO_WM_TAG_VERSION" val="1.0"/>
  <p:tag name="KSO_WM_TEMPLATE_CATEGORY" val="custom"/>
  <p:tag name="KSO_WM_TEMPLATE_INDEX" val="20230915"/>
  <p:tag name="KSO_WM_UNIT_COMPATIBLE" val="0"/>
  <p:tag name="KSO_WM_UNIT_DIAGRAM_ISNUMVISUAL" val="0"/>
  <p:tag name="KSO_WM_UNIT_DIAGRAM_ISREFERUNIT" val="0"/>
  <p:tag name="KSO_WM_UNIT_HIGHLIGHT" val="0"/>
  <p:tag name="KSO_WM_UNIT_ID" val="custom20230915_5*l_h_i*1_1_2"/>
  <p:tag name="KSO_WM_UNIT_INDEX" val="1_1_2"/>
  <p:tag name="KSO_WM_UNIT_LAYERLEVEL" val="1_1_1"/>
  <p:tag name="KSO_WM_UNIT_PRESET_TEXT" val="01"/>
  <p:tag name="KSO_WM_UNIT_SUBTYPE" val="d"/>
  <p:tag name="KSO_WM_UNIT_TYPE" val="l_h_i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8.95,&quot;width&quot;:865.5}"/>
  <p:tag name="KSO_WM_TAG_VERSION" val="1.0"/>
  <p:tag name="KSO_WM_TEMPLATE_CATEGORY" val="custom"/>
  <p:tag name="KSO_WM_TEMPLATE_INDEX" val="20230915"/>
  <p:tag name="KSO_WM_UNIT_COMPATIBLE" val="0"/>
  <p:tag name="KSO_WM_UNIT_DIAGRAM_ISNUMVISUAL" val="0"/>
  <p:tag name="KSO_WM_UNIT_DIAGRAM_ISREFERUNIT" val="0"/>
  <p:tag name="KSO_WM_UNIT_HIGHLIGHT" val="0"/>
  <p:tag name="KSO_WM_UNIT_ID" val="custom20230915_5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此处添加目录标题内容"/>
  <p:tag name="KSO_WM_UNIT_TYPE" val="l_h_a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8.95,&quot;width&quot;:865.5}"/>
  <p:tag name="KSO_WM_TAG_VERSION" val="1.0"/>
  <p:tag name="KSO_WM_TEMPLATE_CATEGORY" val="custom"/>
  <p:tag name="KSO_WM_TEMPLATE_INDEX" val="20230915"/>
  <p:tag name="KSO_WM_UNIT_COMPATIBLE" val="0"/>
  <p:tag name="KSO_WM_UNIT_DIAGRAM_ISNUMVISUAL" val="0"/>
  <p:tag name="KSO_WM_UNIT_DIAGRAM_ISREFERUNIT" val="0"/>
  <p:tag name="KSO_WM_UNIT_HIGHLIGHT" val="0"/>
  <p:tag name="KSO_WM_UNIT_ID" val="custom20230915_5*l_h_i*1_2_1"/>
  <p:tag name="KSO_WM_UNIT_INDEX" val="1_2_1"/>
  <p:tag name="KSO_WM_UNIT_LAYERLEVEL" val="1_1_1"/>
  <p:tag name="KSO_WM_UNIT_TYPE" val="l_h_i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8.95,&quot;width&quot;:865.5}"/>
  <p:tag name="KSO_WM_TAG_VERSION" val="1.0"/>
  <p:tag name="KSO_WM_TEMPLATE_CATEGORY" val="custom"/>
  <p:tag name="KSO_WM_TEMPLATE_INDEX" val="20230915"/>
  <p:tag name="KSO_WM_UNIT_COMPATIBLE" val="0"/>
  <p:tag name="KSO_WM_UNIT_DIAGRAM_ISNUMVISUAL" val="0"/>
  <p:tag name="KSO_WM_UNIT_DIAGRAM_ISREFERUNIT" val="0"/>
  <p:tag name="KSO_WM_UNIT_HIGHLIGHT" val="0"/>
  <p:tag name="KSO_WM_UNIT_ID" val="custom20230915_5*l_h_i*1_2_2"/>
  <p:tag name="KSO_WM_UNIT_INDEX" val="1_2_2"/>
  <p:tag name="KSO_WM_UNIT_LAYERLEVEL" val="1_1_1"/>
  <p:tag name="KSO_WM_UNIT_PRESET_TEXT" val="02"/>
  <p:tag name="KSO_WM_UNIT_SUBTYPE" val="d"/>
  <p:tag name="KSO_WM_UNIT_TYPE" val="l_h_i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8.95,&quot;width&quot;:865.5}"/>
  <p:tag name="KSO_WM_TAG_VERSION" val="1.0"/>
  <p:tag name="KSO_WM_TEMPLATE_CATEGORY" val="custom"/>
  <p:tag name="KSO_WM_TEMPLATE_INDEX" val="20230915"/>
  <p:tag name="KSO_WM_UNIT_COMPATIBLE" val="0"/>
  <p:tag name="KSO_WM_UNIT_DIAGRAM_ISNUMVISUAL" val="0"/>
  <p:tag name="KSO_WM_UNIT_DIAGRAM_ISREFERUNIT" val="0"/>
  <p:tag name="KSO_WM_UNIT_HIGHLIGHT" val="0"/>
  <p:tag name="KSO_WM_UNIT_ID" val="custom20230915_5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此处添加目录标题内容"/>
  <p:tag name="KSO_WM_UNIT_TYPE" val="l_h_a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8.95,&quot;width&quot;:865.5}"/>
  <p:tag name="KSO_WM_TAG_VERSION" val="1.0"/>
  <p:tag name="KSO_WM_TEMPLATE_CATEGORY" val="custom"/>
  <p:tag name="KSO_WM_TEMPLATE_INDEX" val="20230915"/>
  <p:tag name="KSO_WM_UNIT_COMPATIBLE" val="0"/>
  <p:tag name="KSO_WM_UNIT_DIAGRAM_ISNUMVISUAL" val="0"/>
  <p:tag name="KSO_WM_UNIT_DIAGRAM_ISREFERUNIT" val="0"/>
  <p:tag name="KSO_WM_UNIT_HIGHLIGHT" val="0"/>
  <p:tag name="KSO_WM_UNIT_ID" val="custom20230915_5*l_h_i*1_3_1"/>
  <p:tag name="KSO_WM_UNIT_INDEX" val="1_3_1"/>
  <p:tag name="KSO_WM_UNIT_LAYERLEVEL" val="1_1_1"/>
  <p:tag name="KSO_WM_UNIT_TYPE" val="l_h_i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8.95,&quot;width&quot;:865.5}"/>
  <p:tag name="KSO_WM_TAG_VERSION" val="1.0"/>
  <p:tag name="KSO_WM_TEMPLATE_CATEGORY" val="custom"/>
  <p:tag name="KSO_WM_TEMPLATE_INDEX" val="20230915"/>
  <p:tag name="KSO_WM_UNIT_COMPATIBLE" val="0"/>
  <p:tag name="KSO_WM_UNIT_DIAGRAM_ISNUMVISUAL" val="0"/>
  <p:tag name="KSO_WM_UNIT_DIAGRAM_ISREFERUNIT" val="0"/>
  <p:tag name="KSO_WM_UNIT_HIGHLIGHT" val="0"/>
  <p:tag name="KSO_WM_UNIT_ID" val="custom20230915_5*l_h_i*1_3_2"/>
  <p:tag name="KSO_WM_UNIT_INDEX" val="1_3_2"/>
  <p:tag name="KSO_WM_UNIT_LAYERLEVEL" val="1_1_1"/>
  <p:tag name="KSO_WM_UNIT_PRESET_TEXT" val="03"/>
  <p:tag name="KSO_WM_UNIT_SUBTYPE" val="d"/>
  <p:tag name="KSO_WM_UNIT_TYPE" val="l_h_i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8.95,&quot;width&quot;:865.5}"/>
  <p:tag name="KSO_WM_TAG_VERSION" val="1.0"/>
  <p:tag name="KSO_WM_TEMPLATE_CATEGORY" val="custom"/>
  <p:tag name="KSO_WM_TEMPLATE_INDEX" val="20230915"/>
  <p:tag name="KSO_WM_UNIT_COMPATIBLE" val="0"/>
  <p:tag name="KSO_WM_UNIT_DIAGRAM_ISNUMVISUAL" val="0"/>
  <p:tag name="KSO_WM_UNIT_DIAGRAM_ISREFERUNIT" val="0"/>
  <p:tag name="KSO_WM_UNIT_HIGHLIGHT" val="0"/>
  <p:tag name="KSO_WM_UNIT_ID" val="custom20230915_5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此处添加目录标题内容"/>
  <p:tag name="KSO_WM_UNIT_TYPE" val="l_h_a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8.95,&quot;width&quot;:865.5}"/>
  <p:tag name="KSO_WM_TAG_VERSION" val="1.0"/>
  <p:tag name="KSO_WM_TEMPLATE_CATEGORY" val="custom"/>
  <p:tag name="KSO_WM_TEMPLATE_INDEX" val="20230915"/>
  <p:tag name="KSO_WM_UNIT_COMPATIBLE" val="0"/>
  <p:tag name="KSO_WM_UNIT_DIAGRAM_ISNUMVISUAL" val="0"/>
  <p:tag name="KSO_WM_UNIT_DIAGRAM_ISREFERUNIT" val="0"/>
  <p:tag name="KSO_WM_UNIT_HIGHLIGHT" val="0"/>
  <p:tag name="KSO_WM_UNIT_ID" val="custom20230915_5*l_h_i*1_4_1"/>
  <p:tag name="KSO_WM_UNIT_INDEX" val="1_4_1"/>
  <p:tag name="KSO_WM_UNIT_LAYERLEVEL" val="1_1_1"/>
  <p:tag name="KSO_WM_UNIT_TYPE" val="l_h_i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8.95,&quot;width&quot;:865.5}"/>
  <p:tag name="KSO_WM_TAG_VERSION" val="1.0"/>
  <p:tag name="KSO_WM_TEMPLATE_CATEGORY" val="custom"/>
  <p:tag name="KSO_WM_TEMPLATE_INDEX" val="20230915"/>
  <p:tag name="KSO_WM_UNIT_COMPATIBLE" val="0"/>
  <p:tag name="KSO_WM_UNIT_DIAGRAM_ISNUMVISUAL" val="0"/>
  <p:tag name="KSO_WM_UNIT_DIAGRAM_ISREFERUNIT" val="0"/>
  <p:tag name="KSO_WM_UNIT_HIGHLIGHT" val="0"/>
  <p:tag name="KSO_WM_UNIT_ID" val="custom20230915_5*l_h_i*1_4_2"/>
  <p:tag name="KSO_WM_UNIT_INDEX" val="1_4_2"/>
  <p:tag name="KSO_WM_UNIT_LAYERLEVEL" val="1_1_1"/>
  <p:tag name="KSO_WM_UNIT_PRESET_TEXT" val="04"/>
  <p:tag name="KSO_WM_UNIT_SUBTYPE" val="d"/>
  <p:tag name="KSO_WM_UNIT_TYPE" val="l_h_i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8.95,&quot;width&quot;:865.5}"/>
  <p:tag name="KSO_WM_TAG_VERSION" val="1.0"/>
  <p:tag name="KSO_WM_TEMPLATE_CATEGORY" val="custom"/>
  <p:tag name="KSO_WM_TEMPLATE_INDEX" val="20230915"/>
  <p:tag name="KSO_WM_UNIT_COMPATIBLE" val="0"/>
  <p:tag name="KSO_WM_UNIT_DIAGRAM_ISNUMVISUAL" val="0"/>
  <p:tag name="KSO_WM_UNIT_DIAGRAM_ISREFERUNIT" val="0"/>
  <p:tag name="KSO_WM_UNIT_HIGHLIGHT" val="0"/>
  <p:tag name="KSO_WM_UNIT_ID" val="custom20230915_5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此处添加目录标题内容"/>
  <p:tag name="KSO_WM_UNIT_TYPE" val="l_h_a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8.95,&quot;width&quot;:865.5}"/>
  <p:tag name="KSO_WM_TAG_VERSION" val="1.0"/>
  <p:tag name="KSO_WM_TEMPLATE_CATEGORY" val="custom"/>
  <p:tag name="KSO_WM_TEMPLATE_INDEX" val="20230915"/>
  <p:tag name="KSO_WM_UNIT_COMPATIBLE" val="0"/>
  <p:tag name="KSO_WM_UNIT_DIAGRAM_ISNUMVISUAL" val="0"/>
  <p:tag name="KSO_WM_UNIT_DIAGRAM_ISREFERUNIT" val="0"/>
  <p:tag name="KSO_WM_UNIT_HIGHLIGHT" val="0"/>
  <p:tag name="KSO_WM_UNIT_ID" val="custom20230915_5*l_h_i*1_5_1"/>
  <p:tag name="KSO_WM_UNIT_INDEX" val="1_5_1"/>
  <p:tag name="KSO_WM_UNIT_LAYERLEVEL" val="1_1_1"/>
  <p:tag name="KSO_WM_UNIT_TYPE" val="l_h_i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8.95,&quot;width&quot;:865.5}"/>
  <p:tag name="KSO_WM_TAG_VERSION" val="1.0"/>
  <p:tag name="KSO_WM_TEMPLATE_CATEGORY" val="custom"/>
  <p:tag name="KSO_WM_TEMPLATE_INDEX" val="20230915"/>
  <p:tag name="KSO_WM_UNIT_COMPATIBLE" val="0"/>
  <p:tag name="KSO_WM_UNIT_DIAGRAM_ISNUMVISUAL" val="0"/>
  <p:tag name="KSO_WM_UNIT_DIAGRAM_ISREFERUNIT" val="0"/>
  <p:tag name="KSO_WM_UNIT_HIGHLIGHT" val="0"/>
  <p:tag name="KSO_WM_UNIT_ID" val="custom20230915_5*l_h_i*1_5_2"/>
  <p:tag name="KSO_WM_UNIT_INDEX" val="1_5_2"/>
  <p:tag name="KSO_WM_UNIT_LAYERLEVEL" val="1_1_1"/>
  <p:tag name="KSO_WM_UNIT_PRESET_TEXT" val="05"/>
  <p:tag name="KSO_WM_UNIT_SUBTYPE" val="d"/>
  <p:tag name="KSO_WM_UNIT_TYPE" val="l_h_i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8.95,&quot;width&quot;:865.5}"/>
  <p:tag name="KSO_WM_TAG_VERSION" val="1.0"/>
  <p:tag name="KSO_WM_TEMPLATE_CATEGORY" val="custom"/>
  <p:tag name="KSO_WM_TEMPLATE_INDEX" val="20230915"/>
  <p:tag name="KSO_WM_UNIT_COMPATIBLE" val="0"/>
  <p:tag name="KSO_WM_UNIT_DIAGRAM_ISNUMVISUAL" val="0"/>
  <p:tag name="KSO_WM_UNIT_DIAGRAM_ISREFERUNIT" val="0"/>
  <p:tag name="KSO_WM_UNIT_HIGHLIGHT" val="0"/>
  <p:tag name="KSO_WM_UNIT_ID" val="custom20230915_5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单击此处添加目录标题内容"/>
  <p:tag name="KSO_WM_UNIT_TYPE" val="l_h_a"/>
</p:tagLst>
</file>

<file path=ppt/tags/tag125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915_5"/>
  <p:tag name="KSO_WM_SLIDE_INDEX" val="5"/>
  <p:tag name="KSO_WM_SLIDE_ITEM_CNT" val="5"/>
  <p:tag name="KSO_WM_SLIDE_LAYOUT" val="a_l"/>
  <p:tag name="KSO_WM_SLIDE_LAYOUT_CNT" val="1_1"/>
  <p:tag name="KSO_WM_SLIDE_SUBTYPE" val="diag"/>
  <p:tag name="KSO_WM_SLIDE_TYPE" val="contents"/>
  <p:tag name="KSO_WM_TAG_VERSION" val="1.0"/>
  <p:tag name="KSO_WM_TEMPLATE_CATEGORY" val="custom"/>
  <p:tag name="KSO_WM_TEMPLATE_COLOR_TYPE" val="0"/>
  <p:tag name="KSO_WM_TEMPLATE_INDEX" val="20230915"/>
  <p:tag name="KSO_WM_TEMPLATE_MASTER_TYPE" val="0"/>
  <p:tag name="KSO_WM_TEMPLATE_SUBCATEGORY" val="29"/>
</p:tagLst>
</file>

<file path=ppt/tags/tag12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5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5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12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5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5_7*e*1"/>
  <p:tag name="KSO_WM_UNIT_INDEX" val="1"/>
  <p:tag name="KSO_WM_UNIT_LAYERLEVEL" val="1"/>
  <p:tag name="KSO_WM_UNIT_NOCLEAR" val="0"/>
  <p:tag name="KSO_WM_UNIT_PRESET_TEXT" val="01"/>
  <p:tag name="KSO_WM_UNIT_TEXT_FILL_FORE_SCHEMECOLOR_INDEX" val="2"/>
  <p:tag name="KSO_WM_UNIT_TEXT_FILL_FORE_SCHEMECOLOR_INDEX_BRIGHTNESS" val="0"/>
  <p:tag name="KSO_WM_UNIT_TEXT_FILL_TYPE" val="1"/>
  <p:tag name="KSO_WM_UNIT_TYPE" val="e"/>
  <p:tag name="KSO_WM_UNIT_VALUE" val="4"/>
</p:tagLst>
</file>

<file path=ppt/tags/tag128.xml><?xml version="1.0" encoding="utf-8"?>
<p:tagLst xmlns:p="http://schemas.openxmlformats.org/presentationml/2006/main">
  <p:tag name="KSO_WM_BEAUTIFY_FLAG" val="#wm#"/>
  <p:tag name="KSO_WM_SLIDE_CONTENT_AREA" val="{&quot;left&quot;:&quot;209.75&quot;,&quot;top&quot;:&quot;79.75&quot;,&quot;width&quot;:&quot;540.6&quot;,&quot;height&quot;:&quot;409.9&quot;}"/>
  <p:tag name="KSO_WM_SLIDE_ID" val="custom20230915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15"/>
  <p:tag name="KSO_WM_TEMPLATE_MASTER_TYPE" val="0"/>
  <p:tag name="KSO_WM_TEMPLATE_SUBCATEGORY" val="29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1"/>
  <p:tag name="KSO_WM_UNIT_INDEX" val="1_1_1"/>
  <p:tag name="KSO_WM_UNIT_LAYERLEVEL" val="1_1_1"/>
  <p:tag name="KSO_WM_UNIT_TYPE" val="l_h_i"/>
</p:tagLst>
</file>

<file path=ppt/tags/tag13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2"/>
  <p:tag name="KSO_WM_UNIT_INDEX" val="1_1_2"/>
  <p:tag name="KSO_WM_UNIT_LAYERLEVEL" val="1_1_1"/>
  <p:tag name="KSO_WM_UNIT_TYPE" val="l_h_i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3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1"/>
  <p:tag name="KSO_WM_UNIT_INDEX" val="1_2_1"/>
  <p:tag name="KSO_WM_UNIT_LAYERLEVEL" val="1_1_1"/>
  <p:tag name="KSO_WM_UNIT_TYPE" val="l_h_i"/>
</p:tagLst>
</file>

<file path=ppt/tags/tag13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2"/>
  <p:tag name="KSO_WM_UNIT_INDEX" val="1_2_2"/>
  <p:tag name="KSO_WM_UNIT_LAYERLEVEL" val="1_1_1"/>
  <p:tag name="KSO_WM_UNIT_TYPE" val="l_h_i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1"/>
  <p:tag name="KSO_WM_UNIT_INDEX" val="1_3_1"/>
  <p:tag name="KSO_WM_UNIT_LAYERLEVEL" val="1_1_1"/>
  <p:tag name="KSO_WM_UNIT_TYPE" val="l_h_i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2"/>
  <p:tag name="KSO_WM_UNIT_INDEX" val="1_3_2"/>
  <p:tag name="KSO_WM_UNIT_LAYERLEVEL" val="1_1_1"/>
  <p:tag name="KSO_WM_UNIT_TYPE" val="l_h_i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1"/>
  <p:tag name="KSO_WM_UNIT_INDEX" val="1_4_1"/>
  <p:tag name="KSO_WM_UNIT_LAYERLEVEL" val="1_1_1"/>
  <p:tag name="KSO_WM_UNIT_TYPE" val="l_h_i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2"/>
  <p:tag name="KSO_WM_UNIT_INDEX" val="1_4_2"/>
  <p:tag name="KSO_WM_UNIT_LAYERLEVEL" val="1_1_1"/>
  <p:tag name="KSO_WM_UNIT_TYPE" val="l_h_i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8,&quot;width&quot;:864.847716535433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1"/>
  <p:tag name="KSO_WM_UNIT_INDEX" val="1_1_1"/>
  <p:tag name="KSO_WM_UNIT_LAYERLEVEL" val="1_1_1"/>
  <p:tag name="KSO_WM_UNIT_TYPE" val="l_h_i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8,&quot;width&quot;:864.847716535433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2"/>
  <p:tag name="KSO_WM_UNIT_INDEX" val="1_1_2"/>
  <p:tag name="KSO_WM_UNIT_LAYERLEVEL" val="1_1_1"/>
  <p:tag name="KSO_WM_UNIT_TYPE" val="l_h_i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8,&quot;width&quot;:864.847716535433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8,&quot;width&quot;:864.847716535433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1"/>
  <p:tag name="KSO_WM_UNIT_INDEX" val="1_2_1"/>
  <p:tag name="KSO_WM_UNIT_LAYERLEVEL" val="1_1_1"/>
  <p:tag name="KSO_WM_UNIT_LINE_FORE_SCHEMECOLOR_INDEX" val="7"/>
  <p:tag name="KSO_WM_UNIT_TYPE" val="l_h_i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8,&quot;width&quot;:864.847716535433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2"/>
  <p:tag name="KSO_WM_UNIT_INDEX" val="1_2_2"/>
  <p:tag name="KSO_WM_UNIT_LAYERLEVEL" val="1_1_1"/>
  <p:tag name="KSO_WM_UNIT_TYPE" val="l_h_i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8,&quot;width&quot;:864.847716535433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8,&quot;width&quot;:864.847716535433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1"/>
  <p:tag name="KSO_WM_UNIT_INDEX" val="1_3_1"/>
  <p:tag name="KSO_WM_UNIT_LAYERLEVEL" val="1_1_1"/>
  <p:tag name="KSO_WM_UNIT_TYPE" val="l_h_i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8,&quot;width&quot;:864.847716535433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8,&quot;width&quot;:864.847716535433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2"/>
  <p:tag name="KSO_WM_UNIT_INDEX" val="1_3_2"/>
  <p:tag name="KSO_WM_UNIT_LAYERLEVEL" val="1_1_1"/>
  <p:tag name="KSO_WM_UNIT_TYPE" val="l_h_i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8,&quot;width&quot;:864.847716535433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1"/>
  <p:tag name="KSO_WM_UNIT_INDEX" val="1_4_1"/>
  <p:tag name="KSO_WM_UNIT_LAYERLEVEL" val="1_1_1"/>
  <p:tag name="KSO_WM_UNIT_LINE_FORE_SCHEMECOLOR_INDEX" val="7"/>
  <p:tag name="KSO_WM_UNIT_TYPE" val="l_h_i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8,&quot;width&quot;:864.847716535433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2"/>
  <p:tag name="KSO_WM_UNIT_INDEX" val="1_4_2"/>
  <p:tag name="KSO_WM_UNIT_LAYERLEVEL" val="1_1_1"/>
  <p:tag name="KSO_WM_UNIT_TYPE" val="l_h_i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8,&quot;width&quot;:864.847716535433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"/>
  <p:tag name="KSO_WM_UNIT_INDEX" val="1_1"/>
  <p:tag name="KSO_WM_UNIT_LAYERLEVEL" val="1_1"/>
  <p:tag name="KSO_WM_UNIT_TYPE" val="l_i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"/>
  <p:tag name="KSO_WM_UNIT_INDEX" val="1_2"/>
  <p:tag name="KSO_WM_UNIT_LAYERLEVEL" val="1_1"/>
  <p:tag name="KSO_WM_UNIT_LINE_FORE_SCHEMECOLOR_INDEX" val="5"/>
  <p:tag name="KSO_WM_UNIT_TYPE" val="l_i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3"/>
  <p:tag name="KSO_WM_UNIT_INDEX" val="1_3"/>
  <p:tag name="KSO_WM_UNIT_LAYERLEVEL" val="1_1"/>
  <p:tag name="KSO_WM_UNIT_TYPE" val="l_i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4"/>
  <p:tag name="KSO_WM_UNIT_INDEX" val="1_4"/>
  <p:tag name="KSO_WM_UNIT_LAYERLEVEL" val="1_1"/>
  <p:tag name="KSO_WM_UNIT_LINE_FORE_SCHEMECOLOR_INDEX" val="5"/>
  <p:tag name="KSO_WM_UNIT_TYPE" val="l_i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5"/>
  <p:tag name="KSO_WM_UNIT_INDEX" val="1_5"/>
  <p:tag name="KSO_WM_UNIT_LAYERLEVEL" val="1_1"/>
  <p:tag name="KSO_WM_UNIT_TYPE" val="l_i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6"/>
  <p:tag name="KSO_WM_UNIT_INDEX" val="1_6"/>
  <p:tag name="KSO_WM_UNIT_LAYERLEVEL" val="1_1"/>
  <p:tag name="KSO_WM_UNIT_TYPE" val="l_i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7"/>
  <p:tag name="KSO_WM_UNIT_INDEX" val="1_7"/>
  <p:tag name="KSO_WM_UNIT_LAYERLEVEL" val="1_1"/>
  <p:tag name="KSO_WM_UNIT_LINE_FORE_SCHEMECOLOR_INDEX" val="5"/>
  <p:tag name="KSO_WM_UNIT_TYPE" val="l_i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8"/>
  <p:tag name="KSO_WM_UNIT_INDEX" val="1_8"/>
  <p:tag name="KSO_WM_UNIT_LAYERLEVEL" val="1_1"/>
  <p:tag name="KSO_WM_UNIT_LINE_FORE_SCHEMECOLOR_INDEX" val="5"/>
  <p:tag name="KSO_WM_UNIT_TYPE" val="l_i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9"/>
  <p:tag name="KSO_WM_UNIT_INDEX" val="1_9"/>
  <p:tag name="KSO_WM_UNIT_LAYERLEVEL" val="1_1"/>
  <p:tag name="KSO_WM_UNIT_LINE_FORE_SCHEMECOLOR_INDEX" val="5"/>
  <p:tag name="KSO_WM_UNIT_TYPE" val="l_i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0"/>
  <p:tag name="KSO_WM_UNIT_INDEX" val="1_10"/>
  <p:tag name="KSO_WM_UNIT_LAYERLEVEL" val="1_1"/>
  <p:tag name="KSO_WM_UNIT_TYPE" val="l_i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1"/>
  <p:tag name="KSO_WM_UNIT_INDEX" val="1_11"/>
  <p:tag name="KSO_WM_UNIT_LAYERLEVEL" val="1_1"/>
  <p:tag name="KSO_WM_UNIT_LINE_FORE_SCHEMECOLOR_INDEX" val="5"/>
  <p:tag name="KSO_WM_UNIT_TYPE" val="l_i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2"/>
  <p:tag name="KSO_WM_UNIT_INDEX" val="1_12"/>
  <p:tag name="KSO_WM_UNIT_LAYERLEVEL" val="1_1"/>
  <p:tag name="KSO_WM_UNIT_TYPE" val="l_i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3"/>
  <p:tag name="KSO_WM_UNIT_INDEX" val="1_13"/>
  <p:tag name="KSO_WM_UNIT_LAYERLEVEL" val="1_1"/>
  <p:tag name="KSO_WM_UNIT_TYPE" val="l_i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4"/>
  <p:tag name="KSO_WM_UNIT_INDEX" val="1_14"/>
  <p:tag name="KSO_WM_UNIT_LAYERLEVEL" val="1_1"/>
  <p:tag name="KSO_WM_UNIT_LINE_FORE_SCHEMECOLOR_INDEX" val="5"/>
  <p:tag name="KSO_WM_UNIT_TYPE" val="l_i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5"/>
  <p:tag name="KSO_WM_UNIT_INDEX" val="1_15"/>
  <p:tag name="KSO_WM_UNIT_LAYERLEVEL" val="1_1"/>
  <p:tag name="KSO_WM_UNIT_LINE_FORE_SCHEMECOLOR_INDEX" val="5"/>
  <p:tag name="KSO_WM_UNIT_TYPE" val="l_i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6"/>
  <p:tag name="KSO_WM_UNIT_INDEX" val="1_16"/>
  <p:tag name="KSO_WM_UNIT_LAYERLEVEL" val="1_1"/>
  <p:tag name="KSO_WM_UNIT_LINE_FORE_SCHEMECOLOR_INDEX" val="5"/>
  <p:tag name="KSO_WM_UNIT_TYPE" val="l_i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7"/>
  <p:tag name="KSO_WM_UNIT_INDEX" val="1_17"/>
  <p:tag name="KSO_WM_UNIT_LAYERLEVEL" val="1_1"/>
  <p:tag name="KSO_WM_UNIT_TYPE" val="l_i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8"/>
  <p:tag name="KSO_WM_UNIT_INDEX" val="1_18"/>
  <p:tag name="KSO_WM_UNIT_LAYERLEVEL" val="1_1"/>
  <p:tag name="KSO_WM_UNIT_LINE_FORE_SCHEMECOLOR_INDEX" val="5"/>
  <p:tag name="KSO_WM_UNIT_TYPE" val="l_i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9"/>
  <p:tag name="KSO_WM_UNIT_INDEX" val="1_19"/>
  <p:tag name="KSO_WM_UNIT_LAYERLEVEL" val="1_1"/>
  <p:tag name="KSO_WM_UNIT_TYPE" val="l_i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0"/>
  <p:tag name="KSO_WM_UNIT_INDEX" val="1_20"/>
  <p:tag name="KSO_WM_UNIT_LAYERLEVEL" val="1_1"/>
  <p:tag name="KSO_WM_UNIT_LINE_FORE_SCHEMECOLOR_INDEX" val="5"/>
  <p:tag name="KSO_WM_UNIT_TYPE" val="l_i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1"/>
  <p:tag name="KSO_WM_UNIT_INDEX" val="1_21"/>
  <p:tag name="KSO_WM_UNIT_LAYERLEVEL" val="1_1"/>
  <p:tag name="KSO_WM_UNIT_TYPE" val="l_i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2"/>
  <p:tag name="KSO_WM_UNIT_INDEX" val="1_22"/>
  <p:tag name="KSO_WM_UNIT_LAYERLEVEL" val="1_1"/>
  <p:tag name="KSO_WM_UNIT_TYPE" val="l_i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3"/>
  <p:tag name="KSO_WM_UNIT_INDEX" val="1_23"/>
  <p:tag name="KSO_WM_UNIT_LAYERLEVEL" val="1_1"/>
  <p:tag name="KSO_WM_UNIT_TYPE" val="l_i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4"/>
  <p:tag name="KSO_WM_UNIT_INDEX" val="1_24"/>
  <p:tag name="KSO_WM_UNIT_LAYERLEVEL" val="1_1"/>
  <p:tag name="KSO_WM_UNIT_TYPE" val="l_i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5"/>
  <p:tag name="KSO_WM_UNIT_INDEX" val="1_25"/>
  <p:tag name="KSO_WM_UNIT_LAYERLEVEL" val="1_1"/>
  <p:tag name="KSO_WM_UNIT_TYPE" val="l_i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1_1"/>
  <p:tag name="KSO_WM_UNIT_INDEX" val="1_1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4_1"/>
  <p:tag name="KSO_WM_UNIT_INDEX" val="1_4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3_1"/>
  <p:tag name="KSO_WM_UNIT_INDEX" val="1_3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2_1"/>
  <p:tag name="KSO_WM_UNIT_INDEX" val="1_2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8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5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5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18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5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5_7*e*1"/>
  <p:tag name="KSO_WM_UNIT_INDEX" val="1"/>
  <p:tag name="KSO_WM_UNIT_LAYERLEVEL" val="1"/>
  <p:tag name="KSO_WM_UNIT_NOCLEAR" val="0"/>
  <p:tag name="KSO_WM_UNIT_PRESET_TEXT" val="02"/>
  <p:tag name="KSO_WM_UNIT_TEXT_FILL_FORE_SCHEMECOLOR_INDEX" val="2"/>
  <p:tag name="KSO_WM_UNIT_TEXT_FILL_FORE_SCHEMECOLOR_INDEX_BRIGHTNESS" val="0"/>
  <p:tag name="KSO_WM_UNIT_TEXT_FILL_TYPE" val="1"/>
  <p:tag name="KSO_WM_UNIT_TYPE" val="e"/>
  <p:tag name="KSO_WM_UNIT_VALUE" val="4"/>
</p:tagLst>
</file>

<file path=ppt/tags/tag184.xml><?xml version="1.0" encoding="utf-8"?>
<p:tagLst xmlns:p="http://schemas.openxmlformats.org/presentationml/2006/main">
  <p:tag name="KSO_WM_BEAUTIFY_FLAG" val="#wm#"/>
  <p:tag name="KSO_WM_SLIDE_CONTENT_AREA" val="{&quot;left&quot;:&quot;209.75&quot;,&quot;top&quot;:&quot;79.75&quot;,&quot;width&quot;:&quot;540.6&quot;,&quot;height&quot;:&quot;409.9&quot;}"/>
  <p:tag name="KSO_WM_SLIDE_ID" val="custom20230915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15"/>
  <p:tag name="KSO_WM_TEMPLATE_MASTER_TYPE" val="0"/>
  <p:tag name="KSO_WM_TEMPLATE_SUBCATEGORY" val="29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34,&quot;width&quot;:805.5537795275592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1_1"/>
  <p:tag name="KSO_WM_UNIT_INDEX" val="1_1_1"/>
  <p:tag name="KSO_WM_UNIT_LAYERLEVEL" val="1_1_1"/>
  <p:tag name="KSO_WM_UNIT_TYPE" val="l_h_i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34,&quot;width&quot;:805.5537795275592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1_2"/>
  <p:tag name="KSO_WM_UNIT_INDEX" val="1_1_2"/>
  <p:tag name="KSO_WM_UNIT_LAYERLEVEL" val="1_1_1"/>
  <p:tag name="KSO_WM_UNIT_TYPE" val="l_h_i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34,&quot;width&quot;:805.5537795275592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34,&quot;width&quot;:805.5537795275592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2_1"/>
  <p:tag name="KSO_WM_UNIT_INDEX" val="1_2_1"/>
  <p:tag name="KSO_WM_UNIT_LAYERLEVEL" val="1_1_1"/>
  <p:tag name="KSO_WM_UNIT_TYPE" val="l_h_i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34,&quot;width&quot;:805.5537795275592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2_2"/>
  <p:tag name="KSO_WM_UNIT_INDEX" val="1_2_2"/>
  <p:tag name="KSO_WM_UNIT_LAYERLEVEL" val="1_1_1"/>
  <p:tag name="KSO_WM_UNIT_TYPE" val="l_h_i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34,&quot;width&quot;:805.5537795275592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34,&quot;width&quot;:805.5537795275592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3_1"/>
  <p:tag name="KSO_WM_UNIT_INDEX" val="1_3_1"/>
  <p:tag name="KSO_WM_UNIT_LAYERLEVEL" val="1_1_1"/>
  <p:tag name="KSO_WM_UNIT_TYPE" val="l_h_i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34,&quot;width&quot;:805.5537795275592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3_2"/>
  <p:tag name="KSO_WM_UNIT_INDEX" val="1_3_2"/>
  <p:tag name="KSO_WM_UNIT_LAYERLEVEL" val="1_1_1"/>
  <p:tag name="KSO_WM_UNIT_TYPE" val="l_h_i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34,&quot;width&quot;:805.5537795275592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34,&quot;width&quot;:805.5537795275592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4_1"/>
  <p:tag name="KSO_WM_UNIT_INDEX" val="1_4_1"/>
  <p:tag name="KSO_WM_UNIT_LAYERLEVEL" val="1_1_1"/>
  <p:tag name="KSO_WM_UNIT_TYPE" val="l_h_i"/>
</p:tagLst>
</file>

<file path=ppt/tags/tag19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34,&quot;width&quot;:805.5537795275592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4_2"/>
  <p:tag name="KSO_WM_UNIT_INDEX" val="1_4_2"/>
  <p:tag name="KSO_WM_UNIT_LAYERLEVEL" val="1_1_1"/>
  <p:tag name="KSO_WM_UNIT_TYPE" val="l_h_i"/>
</p:tagLst>
</file>

<file path=ppt/tags/tag19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34,&quot;width&quot;:805.5537795275592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9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3_2"/>
  <p:tag name="KSO_WM_UNIT_INDEX" val="1_3_2"/>
  <p:tag name="KSO_WM_UNIT_LAYERLEVEL" val="1_1_1"/>
  <p:tag name="KSO_WM_UNIT_TYPE" val="l_h_i"/>
</p:tagLst>
</file>

<file path=ppt/tags/tag19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3"/>
  <p:tag name="KSO_WM_UNIT_INDEX" val="1_3_3"/>
  <p:tag name="KSO_WM_UNIT_LAYERLEVEL" val="1_1_1"/>
  <p:tag name="KSO_WM_UNIT_TYPE" val="l_h_i"/>
</p:tagLst>
</file>

<file path=ppt/tags/tag19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1"/>
  <p:tag name="KSO_WM_UNIT_INDEX" val="1_3_1"/>
  <p:tag name="KSO_WM_UNIT_LAYERLEVEL" val="1_1_1"/>
  <p:tag name="KSO_WM_UNIT_TYPE" val="l_h_i"/>
</p:tagLst>
</file>

<file path=ppt/tags/tag20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0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1_2"/>
  <p:tag name="KSO_WM_UNIT_INDEX" val="1_1_2"/>
  <p:tag name="KSO_WM_UNIT_LAYERLEVEL" val="1_1_1"/>
  <p:tag name="KSO_WM_UNIT_TYPE" val="l_h_i"/>
</p:tagLst>
</file>

<file path=ppt/tags/tag20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3"/>
  <p:tag name="KSO_WM_UNIT_INDEX" val="1_1_3"/>
  <p:tag name="KSO_WM_UNIT_LAYERLEVEL" val="1_1_1"/>
  <p:tag name="KSO_WM_UNIT_TYPE" val="l_h_i"/>
</p:tagLst>
</file>

<file path=ppt/tags/tag20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1"/>
  <p:tag name="KSO_WM_UNIT_INDEX" val="1_1_1"/>
  <p:tag name="KSO_WM_UNIT_LAYERLEVEL" val="1_1_1"/>
  <p:tag name="KSO_WM_UNIT_TYPE" val="l_h_i"/>
</p:tagLst>
</file>

<file path=ppt/tags/tag20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0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2_2"/>
  <p:tag name="KSO_WM_UNIT_INDEX" val="1_2_2"/>
  <p:tag name="KSO_WM_UNIT_LAYERLEVEL" val="1_1_1"/>
  <p:tag name="KSO_WM_UNIT_TYPE" val="l_h_i"/>
</p:tagLst>
</file>

<file path=ppt/tags/tag20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3"/>
  <p:tag name="KSO_WM_UNIT_INDEX" val="1_2_3"/>
  <p:tag name="KSO_WM_UNIT_LAYERLEVEL" val="1_1_1"/>
  <p:tag name="KSO_WM_UNIT_TYPE" val="l_h_i"/>
</p:tagLst>
</file>

<file path=ppt/tags/tag20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1"/>
  <p:tag name="KSO_WM_UNIT_INDEX" val="1_2_1"/>
  <p:tag name="KSO_WM_UNIT_LAYERLEVEL" val="1_1_1"/>
  <p:tag name="KSO_WM_UNIT_TYPE" val="l_h_i"/>
</p:tagLst>
</file>

<file path=ppt/tags/tag20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0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4_2"/>
  <p:tag name="KSO_WM_UNIT_INDEX" val="1_4_2"/>
  <p:tag name="KSO_WM_UNIT_LAYERLEVEL" val="1_1_1"/>
  <p:tag name="KSO_WM_UNIT_TYPE" val="l_h_i"/>
</p:tagLst>
</file>

<file path=ppt/tags/tag21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3"/>
  <p:tag name="KSO_WM_UNIT_INDEX" val="1_4_3"/>
  <p:tag name="KSO_WM_UNIT_LAYERLEVEL" val="1_1_1"/>
  <p:tag name="KSO_WM_UNIT_TYPE" val="l_h_i"/>
</p:tagLst>
</file>

<file path=ppt/tags/tag21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1"/>
  <p:tag name="KSO_WM_UNIT_INDEX" val="1_4_1"/>
  <p:tag name="KSO_WM_UNIT_LAYERLEVEL" val="1_1_1"/>
  <p:tag name="KSO_WM_UNIT_TYPE" val="l_h_i"/>
</p:tagLst>
</file>

<file path=ppt/tags/tag21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1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3"/>
  <p:tag name="KSO_WM_UNIT_INDEX" val="1_3_3"/>
  <p:tag name="KSO_WM_UNIT_LAYERLEVEL" val="1_1_1"/>
  <p:tag name="KSO_WM_UNIT_TYPE" val="l_h_i"/>
</p:tagLst>
</file>

<file path=ppt/tags/tag21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4"/>
  <p:tag name="KSO_WM_UNIT_INDEX" val="1_3_4"/>
  <p:tag name="KSO_WM_UNIT_LAYERLEVEL" val="1_1_1"/>
  <p:tag name="KSO_WM_UNIT_TYPE" val="l_h_i"/>
</p:tagLst>
</file>

<file path=ppt/tags/tag21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3_1"/>
  <p:tag name="KSO_WM_UNIT_INDEX" val="1_3_1"/>
  <p:tag name="KSO_WM_UNIT_LAYERLEVEL" val="1_1_1"/>
  <p:tag name="KSO_WM_UNIT_TYPE" val="l_h_i"/>
</p:tagLst>
</file>

<file path=ppt/tags/tag21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2"/>
  <p:tag name="KSO_WM_UNIT_INDEX" val="1_3_2"/>
  <p:tag name="KSO_WM_UNIT_LAYERLEVEL" val="1_1_1"/>
  <p:tag name="KSO_WM_UNIT_TYPE" val="l_h_i"/>
</p:tagLst>
</file>

<file path=ppt/tags/tag2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3"/>
  <p:tag name="KSO_WM_UNIT_INDEX" val="1_1_3"/>
  <p:tag name="KSO_WM_UNIT_LAYERLEVEL" val="1_1_1"/>
  <p:tag name="KSO_WM_UNIT_TYPE" val="l_h_i"/>
</p:tagLst>
</file>

<file path=ppt/tags/tag21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4"/>
  <p:tag name="KSO_WM_UNIT_INDEX" val="1_1_4"/>
  <p:tag name="KSO_WM_UNIT_LAYERLEVEL" val="1_1_1"/>
  <p:tag name="KSO_WM_UNIT_TYPE" val="l_h_i"/>
</p:tagLst>
</file>

<file path=ppt/tags/tag21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1_1"/>
  <p:tag name="KSO_WM_UNIT_INDEX" val="1_1_1"/>
  <p:tag name="KSO_WM_UNIT_LAYERLEVEL" val="1_1_1"/>
  <p:tag name="KSO_WM_UNIT_TYPE" val="l_h_i"/>
</p:tagLst>
</file>

<file path=ppt/tags/tag22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2"/>
  <p:tag name="KSO_WM_UNIT_INDEX" val="1_1_2"/>
  <p:tag name="KSO_WM_UNIT_LAYERLEVEL" val="1_1_1"/>
  <p:tag name="KSO_WM_UNIT_TYPE" val="l_h_i"/>
</p:tagLst>
</file>

<file path=ppt/tags/tag22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1_1"/>
  <p:tag name="KSO_WM_UNIT_INDEX" val="1_1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22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3_1"/>
  <p:tag name="KSO_WM_UNIT_INDEX" val="1_3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22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3"/>
  <p:tag name="KSO_WM_UNIT_INDEX" val="1_2_3"/>
  <p:tag name="KSO_WM_UNIT_LAYERLEVEL" val="1_1_1"/>
  <p:tag name="KSO_WM_UNIT_TYPE" val="l_h_i"/>
</p:tagLst>
</file>

<file path=ppt/tags/tag22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4"/>
  <p:tag name="KSO_WM_UNIT_INDEX" val="1_2_4"/>
  <p:tag name="KSO_WM_UNIT_LAYERLEVEL" val="1_1_1"/>
  <p:tag name="KSO_WM_UNIT_TYPE" val="l_h_i"/>
</p:tagLst>
</file>

<file path=ppt/tags/tag22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2_1"/>
  <p:tag name="KSO_WM_UNIT_INDEX" val="1_2_1"/>
  <p:tag name="KSO_WM_UNIT_LAYERLEVEL" val="1_1_1"/>
  <p:tag name="KSO_WM_UNIT_TYPE" val="l_h_i"/>
</p:tagLst>
</file>

<file path=ppt/tags/tag22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2"/>
  <p:tag name="KSO_WM_UNIT_INDEX" val="1_2_2"/>
  <p:tag name="KSO_WM_UNIT_LAYERLEVEL" val="1_1_1"/>
  <p:tag name="KSO_WM_UNIT_TYPE" val="l_h_i"/>
</p:tagLst>
</file>

<file path=ppt/tags/tag22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3"/>
  <p:tag name="KSO_WM_UNIT_INDEX" val="1_4_3"/>
  <p:tag name="KSO_WM_UNIT_LAYERLEVEL" val="1_1_1"/>
  <p:tag name="KSO_WM_UNIT_TYPE" val="l_h_i"/>
</p:tagLst>
</file>

<file path=ppt/tags/tag22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4"/>
  <p:tag name="KSO_WM_UNIT_INDEX" val="1_4_4"/>
  <p:tag name="KSO_WM_UNIT_LAYERLEVEL" val="1_1_1"/>
  <p:tag name="KSO_WM_UNIT_TYPE" val="l_h_i"/>
</p:tagLst>
</file>

<file path=ppt/tags/tag22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4_1"/>
  <p:tag name="KSO_WM_UNIT_INDEX" val="1_4_1"/>
  <p:tag name="KSO_WM_UNIT_LAYERLEVEL" val="1_1_1"/>
  <p:tag name="KSO_WM_UNIT_TYPE" val="l_h_i"/>
</p:tagLst>
</file>

<file path=ppt/tags/tag23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2"/>
  <p:tag name="KSO_WM_UNIT_INDEX" val="1_4_2"/>
  <p:tag name="KSO_WM_UNIT_LAYERLEVEL" val="1_1_1"/>
  <p:tag name="KSO_WM_UNIT_TYPE" val="l_h_i"/>
</p:tagLst>
</file>

<file path=ppt/tags/tag23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4_1"/>
  <p:tag name="KSO_WM_UNIT_INDEX" val="1_4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23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2_1"/>
  <p:tag name="KSO_WM_UNIT_INDEX" val="1_2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23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5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5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23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5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5_7*e*1"/>
  <p:tag name="KSO_WM_UNIT_INDEX" val="1"/>
  <p:tag name="KSO_WM_UNIT_LAYERLEVEL" val="1"/>
  <p:tag name="KSO_WM_UNIT_NOCLEAR" val="0"/>
  <p:tag name="KSO_WM_UNIT_PRESET_TEXT" val="03"/>
  <p:tag name="KSO_WM_UNIT_TEXT_FILL_FORE_SCHEMECOLOR_INDEX" val="2"/>
  <p:tag name="KSO_WM_UNIT_TEXT_FILL_FORE_SCHEMECOLOR_INDEX_BRIGHTNESS" val="0"/>
  <p:tag name="KSO_WM_UNIT_TEXT_FILL_TYPE" val="1"/>
  <p:tag name="KSO_WM_UNIT_TYPE" val="e"/>
  <p:tag name="KSO_WM_UNIT_VALUE" val="4"/>
</p:tagLst>
</file>

<file path=ppt/tags/tag235.xml><?xml version="1.0" encoding="utf-8"?>
<p:tagLst xmlns:p="http://schemas.openxmlformats.org/presentationml/2006/main">
  <p:tag name="KSO_WM_BEAUTIFY_FLAG" val="#wm#"/>
  <p:tag name="KSO_WM_SLIDE_CONTENT_AREA" val="{&quot;left&quot;:&quot;209.75&quot;,&quot;top&quot;:&quot;79.75&quot;,&quot;width&quot;:&quot;540.6&quot;,&quot;height&quot;:&quot;409.9&quot;}"/>
  <p:tag name="KSO_WM_SLIDE_ID" val="custom20230915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15"/>
  <p:tag name="KSO_WM_TEMPLATE_MASTER_TYPE" val="0"/>
  <p:tag name="KSO_WM_TEMPLATE_SUBCATEGORY" val="29"/>
</p:tagLst>
</file>

<file path=ppt/tags/tag23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85_4*l_h_i*1_1_1"/>
  <p:tag name="KSO_WM_UNIT_INDEX" val="1_1_1"/>
  <p:tag name="KSO_WM_UNIT_LAYERLEVEL" val="1_1_1"/>
  <p:tag name="KSO_WM_UNIT_PRESET_TEXT" val="添加标题"/>
  <p:tag name="KSO_WM_UNIT_TYPE" val="l_h_i"/>
</p:tagLst>
</file>

<file path=ppt/tags/tag23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485_4*l_h_i*1_2_1"/>
  <p:tag name="KSO_WM_UNIT_INDEX" val="1_2_1"/>
  <p:tag name="KSO_WM_UNIT_LAYERLEVEL" val="1_1_1"/>
  <p:tag name="KSO_WM_UNIT_PRESET_TEXT" val="添加标题"/>
  <p:tag name="KSO_WM_UNIT_TYPE" val="l_h_i"/>
</p:tagLst>
</file>

<file path=ppt/tags/tag2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485_4*l_h_i*1_4_1"/>
  <p:tag name="KSO_WM_UNIT_INDEX" val="1_4_1"/>
  <p:tag name="KSO_WM_UNIT_LAYERLEVEL" val="1_1_1"/>
  <p:tag name="KSO_WM_UNIT_PRESET_TEXT" val="添加标题"/>
  <p:tag name="KSO_WM_UNIT_TYPE" val="l_h_i"/>
</p:tagLst>
</file>

<file path=ppt/tags/tag23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485_4*l_h_i*1_3_1"/>
  <p:tag name="KSO_WM_UNIT_INDEX" val="1_3_1"/>
  <p:tag name="KSO_WM_UNIT_LAYERLEVEL" val="1_1_1"/>
  <p:tag name="KSO_WM_UNIT_PRESET_TEXT" val="添加标题"/>
  <p:tag name="KSO_WM_UNIT_TYPE" val="l_h_i"/>
</p:tagLst>
</file>

<file path=ppt/tags/tag24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2_1"/>
  <p:tag name="KSO_WM_UNIT_INDEX" val="1_2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4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1_1"/>
  <p:tag name="KSO_WM_UNIT_INDEX" val="1_1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4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3_1"/>
  <p:tag name="KSO_WM_UNIT_INDEX" val="1_3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4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4_1"/>
  <p:tag name="KSO_WM_UNIT_INDEX" val="1_4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4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"/>
  <p:tag name="KSO_WM_UNIT_INDEX" val="1_1"/>
  <p:tag name="KSO_WM_UNIT_LAYERLEVEL" val="1_1"/>
  <p:tag name="KSO_WM_UNIT_TYPE" val="l_i"/>
</p:tagLst>
</file>

<file path=ppt/tags/tag24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"/>
  <p:tag name="KSO_WM_UNIT_INDEX" val="1_2"/>
  <p:tag name="KSO_WM_UNIT_LAYERLEVEL" val="1_1"/>
  <p:tag name="KSO_WM_UNIT_LINE_FORE_SCHEMECOLOR_INDEX" val="5"/>
  <p:tag name="KSO_WM_UNIT_TYPE" val="l_i"/>
</p:tagLst>
</file>

<file path=ppt/tags/tag24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3"/>
  <p:tag name="KSO_WM_UNIT_INDEX" val="1_3"/>
  <p:tag name="KSO_WM_UNIT_LAYERLEVEL" val="1_1"/>
  <p:tag name="KSO_WM_UNIT_TYPE" val="l_i"/>
</p:tagLst>
</file>

<file path=ppt/tags/tag24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4"/>
  <p:tag name="KSO_WM_UNIT_INDEX" val="1_4"/>
  <p:tag name="KSO_WM_UNIT_LAYERLEVEL" val="1_1"/>
  <p:tag name="KSO_WM_UNIT_LINE_FORE_SCHEMECOLOR_INDEX" val="5"/>
  <p:tag name="KSO_WM_UNIT_TYPE" val="l_i"/>
</p:tagLst>
</file>

<file path=ppt/tags/tag24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5"/>
  <p:tag name="KSO_WM_UNIT_INDEX" val="1_5"/>
  <p:tag name="KSO_WM_UNIT_LAYERLEVEL" val="1_1"/>
  <p:tag name="KSO_WM_UNIT_TYPE" val="l_i"/>
</p:tagLst>
</file>

<file path=ppt/tags/tag24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6"/>
  <p:tag name="KSO_WM_UNIT_INDEX" val="1_6"/>
  <p:tag name="KSO_WM_UNIT_LAYERLEVEL" val="1_1"/>
  <p:tag name="KSO_WM_UNIT_TYPE" val="l_i"/>
</p:tagLst>
</file>

<file path=ppt/tags/tag25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7"/>
  <p:tag name="KSO_WM_UNIT_INDEX" val="1_7"/>
  <p:tag name="KSO_WM_UNIT_LAYERLEVEL" val="1_1"/>
  <p:tag name="KSO_WM_UNIT_LINE_FORE_SCHEMECOLOR_INDEX" val="5"/>
  <p:tag name="KSO_WM_UNIT_TYPE" val="l_i"/>
</p:tagLst>
</file>

<file path=ppt/tags/tag25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8"/>
  <p:tag name="KSO_WM_UNIT_INDEX" val="1_8"/>
  <p:tag name="KSO_WM_UNIT_LAYERLEVEL" val="1_1"/>
  <p:tag name="KSO_WM_UNIT_LINE_FORE_SCHEMECOLOR_INDEX" val="5"/>
  <p:tag name="KSO_WM_UNIT_TYPE" val="l_i"/>
</p:tagLst>
</file>

<file path=ppt/tags/tag25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9"/>
  <p:tag name="KSO_WM_UNIT_INDEX" val="1_9"/>
  <p:tag name="KSO_WM_UNIT_LAYERLEVEL" val="1_1"/>
  <p:tag name="KSO_WM_UNIT_LINE_FORE_SCHEMECOLOR_INDEX" val="5"/>
  <p:tag name="KSO_WM_UNIT_TYPE" val="l_i"/>
</p:tagLst>
</file>

<file path=ppt/tags/tag25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0"/>
  <p:tag name="KSO_WM_UNIT_INDEX" val="1_10"/>
  <p:tag name="KSO_WM_UNIT_LAYERLEVEL" val="1_1"/>
  <p:tag name="KSO_WM_UNIT_TYPE" val="l_i"/>
</p:tagLst>
</file>

<file path=ppt/tags/tag25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1"/>
  <p:tag name="KSO_WM_UNIT_INDEX" val="1_11"/>
  <p:tag name="KSO_WM_UNIT_LAYERLEVEL" val="1_1"/>
  <p:tag name="KSO_WM_UNIT_LINE_FORE_SCHEMECOLOR_INDEX" val="5"/>
  <p:tag name="KSO_WM_UNIT_TYPE" val="l_i"/>
</p:tagLst>
</file>

<file path=ppt/tags/tag25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2"/>
  <p:tag name="KSO_WM_UNIT_INDEX" val="1_12"/>
  <p:tag name="KSO_WM_UNIT_LAYERLEVEL" val="1_1"/>
  <p:tag name="KSO_WM_UNIT_TYPE" val="l_i"/>
</p:tagLst>
</file>

<file path=ppt/tags/tag25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3"/>
  <p:tag name="KSO_WM_UNIT_INDEX" val="1_13"/>
  <p:tag name="KSO_WM_UNIT_LAYERLEVEL" val="1_1"/>
  <p:tag name="KSO_WM_UNIT_TYPE" val="l_i"/>
</p:tagLst>
</file>

<file path=ppt/tags/tag25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4"/>
  <p:tag name="KSO_WM_UNIT_INDEX" val="1_14"/>
  <p:tag name="KSO_WM_UNIT_LAYERLEVEL" val="1_1"/>
  <p:tag name="KSO_WM_UNIT_LINE_FORE_SCHEMECOLOR_INDEX" val="5"/>
  <p:tag name="KSO_WM_UNIT_TYPE" val="l_i"/>
</p:tagLst>
</file>

<file path=ppt/tags/tag25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5"/>
  <p:tag name="KSO_WM_UNIT_INDEX" val="1_15"/>
  <p:tag name="KSO_WM_UNIT_LAYERLEVEL" val="1_1"/>
  <p:tag name="KSO_WM_UNIT_LINE_FORE_SCHEMECOLOR_INDEX" val="5"/>
  <p:tag name="KSO_WM_UNIT_TYPE" val="l_i"/>
</p:tagLst>
</file>

<file path=ppt/tags/tag25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6"/>
  <p:tag name="KSO_WM_UNIT_INDEX" val="1_16"/>
  <p:tag name="KSO_WM_UNIT_LAYERLEVEL" val="1_1"/>
  <p:tag name="KSO_WM_UNIT_LINE_FORE_SCHEMECOLOR_INDEX" val="5"/>
  <p:tag name="KSO_WM_UNIT_TYPE" val="l_i"/>
</p:tagLst>
</file>

<file path=ppt/tags/tag26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7"/>
  <p:tag name="KSO_WM_UNIT_INDEX" val="1_17"/>
  <p:tag name="KSO_WM_UNIT_LAYERLEVEL" val="1_1"/>
  <p:tag name="KSO_WM_UNIT_TYPE" val="l_i"/>
</p:tagLst>
</file>

<file path=ppt/tags/tag26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8"/>
  <p:tag name="KSO_WM_UNIT_INDEX" val="1_18"/>
  <p:tag name="KSO_WM_UNIT_LAYERLEVEL" val="1_1"/>
  <p:tag name="KSO_WM_UNIT_LINE_FORE_SCHEMECOLOR_INDEX" val="5"/>
  <p:tag name="KSO_WM_UNIT_TYPE" val="l_i"/>
</p:tagLst>
</file>

<file path=ppt/tags/tag26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9"/>
  <p:tag name="KSO_WM_UNIT_INDEX" val="1_19"/>
  <p:tag name="KSO_WM_UNIT_LAYERLEVEL" val="1_1"/>
  <p:tag name="KSO_WM_UNIT_TYPE" val="l_i"/>
</p:tagLst>
</file>

<file path=ppt/tags/tag26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0"/>
  <p:tag name="KSO_WM_UNIT_INDEX" val="1_20"/>
  <p:tag name="KSO_WM_UNIT_LAYERLEVEL" val="1_1"/>
  <p:tag name="KSO_WM_UNIT_LINE_FORE_SCHEMECOLOR_INDEX" val="5"/>
  <p:tag name="KSO_WM_UNIT_TYPE" val="l_i"/>
</p:tagLst>
</file>

<file path=ppt/tags/tag26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1"/>
  <p:tag name="KSO_WM_UNIT_INDEX" val="1_21"/>
  <p:tag name="KSO_WM_UNIT_LAYERLEVEL" val="1_1"/>
  <p:tag name="KSO_WM_UNIT_TYPE" val="l_i"/>
</p:tagLst>
</file>

<file path=ppt/tags/tag26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2"/>
  <p:tag name="KSO_WM_UNIT_INDEX" val="1_22"/>
  <p:tag name="KSO_WM_UNIT_LAYERLEVEL" val="1_1"/>
  <p:tag name="KSO_WM_UNIT_TYPE" val="l_i"/>
</p:tagLst>
</file>

<file path=ppt/tags/tag26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3"/>
  <p:tag name="KSO_WM_UNIT_INDEX" val="1_23"/>
  <p:tag name="KSO_WM_UNIT_LAYERLEVEL" val="1_1"/>
  <p:tag name="KSO_WM_UNIT_TYPE" val="l_i"/>
</p:tagLst>
</file>

<file path=ppt/tags/tag26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4"/>
  <p:tag name="KSO_WM_UNIT_INDEX" val="1_24"/>
  <p:tag name="KSO_WM_UNIT_LAYERLEVEL" val="1_1"/>
  <p:tag name="KSO_WM_UNIT_TYPE" val="l_i"/>
</p:tagLst>
</file>

<file path=ppt/tags/tag26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5"/>
  <p:tag name="KSO_WM_UNIT_INDEX" val="1_25"/>
  <p:tag name="KSO_WM_UNIT_LAYERLEVEL" val="1_1"/>
  <p:tag name="KSO_WM_UNIT_TYPE" val="l_i"/>
</p:tagLst>
</file>

<file path=ppt/tags/tag26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1_1"/>
  <p:tag name="KSO_WM_UNIT_INDEX" val="1_1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7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4_1"/>
  <p:tag name="KSO_WM_UNIT_INDEX" val="1_4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7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3_1"/>
  <p:tag name="KSO_WM_UNIT_INDEX" val="1_3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7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2_1"/>
  <p:tag name="KSO_WM_UNIT_INDEX" val="1_2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73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90">
      <a:dk1>
        <a:srgbClr val="000000"/>
      </a:dk1>
      <a:lt1>
        <a:srgbClr val="FFFFFF"/>
      </a:lt1>
      <a:dk2>
        <a:srgbClr val="233D31"/>
      </a:dk2>
      <a:lt2>
        <a:srgbClr val="FFFCF2"/>
      </a:lt2>
      <a:accent1>
        <a:srgbClr val="305242"/>
      </a:accent1>
      <a:accent2>
        <a:srgbClr val="526435"/>
      </a:accent2>
      <a:accent3>
        <a:srgbClr val="747628"/>
      </a:accent3>
      <a:accent4>
        <a:srgbClr val="97881A"/>
      </a:accent4>
      <a:accent5>
        <a:srgbClr val="B99A0D"/>
      </a:accent5>
      <a:accent6>
        <a:srgbClr val="DBAC00"/>
      </a:accent6>
      <a:hlink>
        <a:srgbClr val="0563C1"/>
      </a:hlink>
      <a:folHlink>
        <a:srgbClr val="954F72"/>
      </a:folHlink>
    </a:clrScheme>
    <a:fontScheme name="稻壳儿-常规宋体05">
      <a:majorFont>
        <a:latin typeface="微软雅黑"/>
        <a:ea typeface="微软雅黑"/>
        <a:cs typeface="Arial"/>
      </a:majorFont>
      <a:minorFont>
        <a:latin typeface="微软雅黑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  <a:ln>
          <a:noFill/>
          <a:prstDash val="solid"/>
        </a:ln>
      </a:spPr>
      <a:bodyPr anchor="ctr" rtlCol="0" wrap="square">
        <a:noAutofit/>
      </a:bodyPr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65</Paragraphs>
  <Slides>14</Slides>
  <Notes>1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2">
      <vt:lpstr>Arial</vt:lpstr>
      <vt:lpstr>Calibri</vt:lpstr>
      <vt:lpstr>微软雅黑</vt:lpstr>
      <vt:lpstr>Wingdings</vt:lpstr>
      <vt:lpstr>仿宋</vt:lpstr>
      <vt:lpstr>Calibri Light</vt:lpstr>
      <vt:lpstr>宋体</vt:lpstr>
      <vt:lpstr>Office Theme</vt:lpstr>
      <vt:lpstr>学校劳动主题活动策划案例</vt:lpstr>
      <vt:lpstr>目录</vt:lpstr>
      <vt:lpstr>策划背景</vt:lpstr>
      <vt:lpstr>劳动教育的重要性</vt:lpstr>
      <vt:lpstr>当前学生劳动教育的现状</vt:lpstr>
      <vt:lpstr>策划目的与意义</vt:lpstr>
      <vt:lpstr>活动主题与目标</vt:lpstr>
      <vt:lpstr>活动主题</vt:lpstr>
      <vt:lpstr>活动目标</vt:lpstr>
      <vt:lpstr>目标人群</vt:lpstr>
      <vt:lpstr>活动内容与安排</vt:lpstr>
      <vt:lpstr>校内劳动活动</vt:lpstr>
      <vt:lpstr>校外劳动实践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2024-09-21T07:58:36.965</cp:lastPrinted>
  <dcterms:created xsi:type="dcterms:W3CDTF">2024-09-20T23:58:36Z</dcterms:created>
  <dcterms:modified xsi:type="dcterms:W3CDTF">2024-09-20T23:58:39Z</dcterms:modified>
</cp:coreProperties>
</file>