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6B616-9B7C-4596-8C1C-3CFBBADE9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2FCD4-B8E1-4DBB-B115-C5B84183D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BA396-BD8D-47FE-B2EC-B53728C37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A50EC-E047-4953-8B22-B17DA245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3BB3C-E0C8-4862-9586-55717B083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A6EC5-7041-40E5-89F7-397CDF91C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FD1AE-0140-4AD9-BF54-D0E678D96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091F9-C090-485D-AE27-BE5E7D47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0550B-9723-442A-9835-D81589302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03B55-CD44-4D6F-9C02-16DDE4E4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8A31-E36B-455A-9EC0-EFC3D495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3103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头皮撕脱伤护理业务查房PPT课件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头皮撕脱伤概述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头皮撕脱伤护理的重要性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头皮撕脱伤护理业务查房流程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头皮撕脱伤护理业务查房内容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头皮撕脱伤护理业务查房案例分析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头皮撕脱伤护理业务查房效果评估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头皮撕脱伤概述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28" r="39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16" r="293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头皮撕脱伤是指头皮大块自帽状腱膜下层或连同骨膜一并撕脱，可伴有或不伴有颅骨骨折。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根据撕脱面积和深度可分为部分撕脱伤和完全撕脱伤。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常见于交通事故、高处坠落、机械事故等意外伤害。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头皮受到外力作用后，帽状腱膜下层和骨膜发生撕裂，随着外力持续作用，撕脱范围逐渐扩大。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头皮部分或完全撕脱，出血较多，可伴有头痛、恶心等症状。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根据患者病史、临床表现及体格检查可确诊。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头皮撕脱伤护理的重要性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定期更换敷料，确保伤口清洁，防止细菌滋生。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在必要时使用抗生素，以降低感染风险。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监测体温和炎症指标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定期监测体温和炎症指标，及时发现并处理感染迹象。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使用适当的止痛药或镇静药，以缓解患者的疼痛和不适感。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提供心理支持，帮助患者缓解紧张和焦虑情绪，提高疼痛耐受性。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减轻疼痛与不适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使用适当的敷料保持伤口湿润，促进伤口愈合。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保持湿润环境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定期更换敷料，清理伤口，减少并发症的发生。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在适当的时候进行功能锻炼和康复训练，促进头皮功能恢复，减少并发症。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功能锻炼与康复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促进愈合与减少并发症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头皮撕脱伤护理业务查房流程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收集并整理与头皮撕脱伤护理相关的资料，包括病例报告、护理记录、影像学检查等。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通知参与人员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提前通知参与查房的医护人员，确保他们了解查房的主题和目的，并准备好自己的观点和建议。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选择一个合适的时间和安静的场所，以便于进行有效的讨论和交流。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由负责的医护人员简要介绍病例的基本情况、诊断、治疗过程及护理措施等。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查房时，对病人进行观察，了解其病情状况、伤口愈合情况及护理效果。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针对病例情况，参与人员提出自己的观点和建议，共同探讨头皮撕脱伤护理的最佳方案。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讨论与交流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在讨论的基础上，对头皮撕脱伤护理的要点进行总结，并对查房过程中发现的问题和不足之处进行反馈。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https://d.book118.com/596043103025010032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2024-08-31T01:25:21.569</cp:lastPrinted>
  <dcterms:created xsi:type="dcterms:W3CDTF">2024-08-30T17:25:21Z</dcterms:created>
  <dcterms:modified xsi:type="dcterms:W3CDTF">2024-08-30T17:25:23Z</dcterms:modified>
</cp:coreProperties>
</file>