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384.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290.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tags" Target="../tags/tag293.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 Id="rId3" Type="http://schemas.openxmlformats.org/officeDocument/2006/relationships/tags" Target="../tags/tag351.xml" /><Relationship Id="rId4" Type="http://schemas.openxmlformats.org/officeDocument/2006/relationships/tags" Target="../tags/tag352.xml" /><Relationship Id="rId5" Type="http://schemas.openxmlformats.org/officeDocument/2006/relationships/tags" Target="../tags/tag353.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5849F42C-2DAE-424C-A4B8-3140182C3E9F}" type="slidenum">
              <a:rPr lang="zh-CN" altLang="en-US" smtClean="0"/>
              <a:t>14</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83B71F68-C9F7-4C16-AFA8-3FBBE681C28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2003EA8-09DA-416D-9492-3E6AA42D62A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F9D9E561-BE0E-4B41-B273-0ED1B8F73DB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AF3E603E-9FE2-4FA6-8160-AF982E64C50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C7252FAE-35F3-4051-AC20-6474890CDA9C}"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5D259E37-2758-4B89-9F63-C0E5A913C624}"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76297460-0F33-4FE2-8113-809BBF862027}"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40F9AB7-7583-4D3D-951C-4535C847C8D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1DCFDA0-C2EC-43FA-B5E7-A13F15DE19A9}"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A348A72E-2CF6-40FC-BFB1-8A2DC252E3F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01F1634-DF82-49FF-9086-2A78F75D146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ags" Target="../tags/tag149.xml" /><Relationship Id="rId21" Type="http://schemas.openxmlformats.org/officeDocument/2006/relationships/tags" Target="../tags/tag150.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ustDataLst>
      <p:tags r:id="rId21"/>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14" Type="http://schemas.openxmlformats.org/officeDocument/2006/relationships/tags" Target="../tags/tag185.xml" /><Relationship Id="rId15" Type="http://schemas.openxmlformats.org/officeDocument/2006/relationships/tags" Target="../tags/tag186.xml" /><Relationship Id="rId16" Type="http://schemas.openxmlformats.org/officeDocument/2006/relationships/tags" Target="../tags/tag187.xml" /><Relationship Id="rId17" Type="http://schemas.openxmlformats.org/officeDocument/2006/relationships/tags" Target="../tags/tag188.xml" /><Relationship Id="rId18" Type="http://schemas.openxmlformats.org/officeDocument/2006/relationships/tags" Target="../tags/tag189.xml" /><Relationship Id="rId19" Type="http://schemas.openxmlformats.org/officeDocument/2006/relationships/tags" Target="../tags/tag190.xml" /><Relationship Id="rId2" Type="http://schemas.openxmlformats.org/officeDocument/2006/relationships/tags" Target="../tags/tag173.xml" /><Relationship Id="rId20" Type="http://schemas.openxmlformats.org/officeDocument/2006/relationships/tags" Target="../tags/tag191.xml" /><Relationship Id="rId21" Type="http://schemas.openxmlformats.org/officeDocument/2006/relationships/tags" Target="../tags/tag192.xml" /><Relationship Id="rId22" Type="http://schemas.openxmlformats.org/officeDocument/2006/relationships/tags" Target="../tags/tag193.xml" /><Relationship Id="rId23" Type="http://schemas.openxmlformats.org/officeDocument/2006/relationships/tags" Target="../tags/tag194.xml" /><Relationship Id="rId24" Type="http://schemas.openxmlformats.org/officeDocument/2006/relationships/tags" Target="../tags/tag195.xml" /><Relationship Id="rId25" Type="http://schemas.openxmlformats.org/officeDocument/2006/relationships/tags" Target="../tags/tag196.xml" /><Relationship Id="rId26" Type="http://schemas.openxmlformats.org/officeDocument/2006/relationships/tags" Target="../tags/tag197.xml" /><Relationship Id="rId27" Type="http://schemas.openxmlformats.org/officeDocument/2006/relationships/tags" Target="../tags/tag198.xml" /><Relationship Id="rId28" Type="http://schemas.openxmlformats.org/officeDocument/2006/relationships/tags" Target="../tags/tag199.xml" /><Relationship Id="rId29" Type="http://schemas.openxmlformats.org/officeDocument/2006/relationships/tags" Target="../tags/tag200.xml" /><Relationship Id="rId3" Type="http://schemas.openxmlformats.org/officeDocument/2006/relationships/tags" Target="../tags/tag174.xml" /><Relationship Id="rId30" Type="http://schemas.openxmlformats.org/officeDocument/2006/relationships/tags" Target="../tags/tag201.xml" /><Relationship Id="rId31" Type="http://schemas.openxmlformats.org/officeDocument/2006/relationships/tags" Target="../tags/tag202.xml" /><Relationship Id="rId32" Type="http://schemas.openxmlformats.org/officeDocument/2006/relationships/tags" Target="../tags/tag203.xml" /><Relationship Id="rId33" Type="http://schemas.openxmlformats.org/officeDocument/2006/relationships/tags" Target="../tags/tag204.xml" /><Relationship Id="rId34" Type="http://schemas.openxmlformats.org/officeDocument/2006/relationships/tags" Target="../tags/tag205.xml" /><Relationship Id="rId35" Type="http://schemas.openxmlformats.org/officeDocument/2006/relationships/tags" Target="../tags/tag206.xml" /><Relationship Id="rId36" Type="http://schemas.openxmlformats.org/officeDocument/2006/relationships/tags" Target="../tags/tag207.xml" /><Relationship Id="rId37" Type="http://schemas.openxmlformats.org/officeDocument/2006/relationships/tags" Target="../tags/tag208.xml" /><Relationship Id="rId38" Type="http://schemas.openxmlformats.org/officeDocument/2006/relationships/tags" Target="../tags/tag209.xml" /><Relationship Id="rId39" Type="http://schemas.openxmlformats.org/officeDocument/2006/relationships/tags" Target="../tags/tag210.xml" /><Relationship Id="rId4" Type="http://schemas.openxmlformats.org/officeDocument/2006/relationships/tags" Target="../tags/tag175.xml" /><Relationship Id="rId40" Type="http://schemas.openxmlformats.org/officeDocument/2006/relationships/tags" Target="../tags/tag211.xml" /><Relationship Id="rId41" Type="http://schemas.openxmlformats.org/officeDocument/2006/relationships/tags" Target="../tags/tag212.xml" /><Relationship Id="rId42" Type="http://schemas.openxmlformats.org/officeDocument/2006/relationships/tags" Target="../tags/tag213.xml" /><Relationship Id="rId43" Type="http://schemas.openxmlformats.org/officeDocument/2006/relationships/tags" Target="../tags/tag214.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14" Type="http://schemas.openxmlformats.org/officeDocument/2006/relationships/tags" Target="../tags/tag227.xml" /><Relationship Id="rId15" Type="http://schemas.openxmlformats.org/officeDocument/2006/relationships/tags" Target="../tags/tag228.xml" /><Relationship Id="rId16" Type="http://schemas.openxmlformats.org/officeDocument/2006/relationships/tags" Target="../tags/tag229.xml" /><Relationship Id="rId17" Type="http://schemas.openxmlformats.org/officeDocument/2006/relationships/tags" Target="../tags/tag230.xml" /><Relationship Id="rId18" Type="http://schemas.openxmlformats.org/officeDocument/2006/relationships/tags" Target="../tags/tag231.xml" /><Relationship Id="rId19" Type="http://schemas.openxmlformats.org/officeDocument/2006/relationships/tags" Target="../tags/tag232.xml" /><Relationship Id="rId2" Type="http://schemas.openxmlformats.org/officeDocument/2006/relationships/tags" Target="../tags/tag215.xml" /><Relationship Id="rId20" Type="http://schemas.openxmlformats.org/officeDocument/2006/relationships/tags" Target="../tags/tag233.xml" /><Relationship Id="rId21" Type="http://schemas.openxmlformats.org/officeDocument/2006/relationships/tags" Target="../tags/tag234.xml" /><Relationship Id="rId22" Type="http://schemas.openxmlformats.org/officeDocument/2006/relationships/tags" Target="../tags/tag23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tags" Target="../tags/tag246.xml" /><Relationship Id="rId13" Type="http://schemas.openxmlformats.org/officeDocument/2006/relationships/tags" Target="../tags/tag247.xml" /><Relationship Id="rId14" Type="http://schemas.openxmlformats.org/officeDocument/2006/relationships/tags" Target="../tags/tag248.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49.xml" /><Relationship Id="rId3" Type="http://schemas.openxmlformats.org/officeDocument/2006/relationships/tags" Target="../tags/tag250.xml" /><Relationship Id="rId4" Type="http://schemas.openxmlformats.org/officeDocument/2006/relationships/tags" Target="../tags/tag251.xml" /><Relationship Id="rId5" Type="http://schemas.openxmlformats.org/officeDocument/2006/relationships/tags" Target="../tags/tag25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tags" Target="../tags/tag25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 Id="rId8" Type="http://schemas.openxmlformats.org/officeDocument/2006/relationships/image" Target="../media/image2.png" /><Relationship Id="rId9" Type="http://schemas.openxmlformats.org/officeDocument/2006/relationships/tags" Target="../tags/tag26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63.xml" /><Relationship Id="rId3" Type="http://schemas.openxmlformats.org/officeDocument/2006/relationships/tags" Target="../tags/tag264.xml" /><Relationship Id="rId4" Type="http://schemas.openxmlformats.org/officeDocument/2006/relationships/image" Target="../media/image3.jpeg"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image" Target="../media/image4.png" /><Relationship Id="rId9" Type="http://schemas.openxmlformats.org/officeDocument/2006/relationships/tags" Target="../tags/tag26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9.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tags" Target="../tags/tag27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84.xml" /><Relationship Id="rId3" Type="http://schemas.openxmlformats.org/officeDocument/2006/relationships/tags" Target="../tags/tag285.xml" /><Relationship Id="rId4" Type="http://schemas.openxmlformats.org/officeDocument/2006/relationships/tags" Target="../tags/tag28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87.xml" /><Relationship Id="rId3" Type="http://schemas.openxmlformats.org/officeDocument/2006/relationships/tags" Target="../tags/tag288.xml" /><Relationship Id="rId4" Type="http://schemas.openxmlformats.org/officeDocument/2006/relationships/tags" Target="../tags/tag28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9.xml" /><Relationship Id="rId11" Type="http://schemas.openxmlformats.org/officeDocument/2006/relationships/tags" Target="../tags/tag300.xml" /><Relationship Id="rId12" Type="http://schemas.openxmlformats.org/officeDocument/2006/relationships/tags" Target="../tags/tag301.xml" /><Relationship Id="rId13" Type="http://schemas.openxmlformats.org/officeDocument/2006/relationships/tags" Target="../tags/tag302.xml" /><Relationship Id="rId14" Type="http://schemas.openxmlformats.org/officeDocument/2006/relationships/tags" Target="../tags/tag303.xml" /><Relationship Id="rId15" Type="http://schemas.openxmlformats.org/officeDocument/2006/relationships/tags" Target="../tags/tag304.xml" /><Relationship Id="rId16" Type="http://schemas.openxmlformats.org/officeDocument/2006/relationships/tags" Target="../tags/tag305.xml" /><Relationship Id="rId17" Type="http://schemas.openxmlformats.org/officeDocument/2006/relationships/tags" Target="../tags/tag306.xml" /><Relationship Id="rId18" Type="http://schemas.openxmlformats.org/officeDocument/2006/relationships/tags" Target="../tags/tag307.xml" /><Relationship Id="rId19" Type="http://schemas.openxmlformats.org/officeDocument/2006/relationships/tags" Target="../tags/tag308.xml" /><Relationship Id="rId2" Type="http://schemas.openxmlformats.org/officeDocument/2006/relationships/notesSlide" Target="../notesSlides/notesSlide1.xml" /><Relationship Id="rId20" Type="http://schemas.openxmlformats.org/officeDocument/2006/relationships/tags" Target="../tags/tag309.xml" /><Relationship Id="rId21" Type="http://schemas.openxmlformats.org/officeDocument/2006/relationships/tags" Target="../tags/tag310.xml" /><Relationship Id="rId22" Type="http://schemas.openxmlformats.org/officeDocument/2006/relationships/tags" Target="../tags/tag311.xml" /><Relationship Id="rId23" Type="http://schemas.openxmlformats.org/officeDocument/2006/relationships/tags" Target="../tags/tag312.xml" /><Relationship Id="rId24" Type="http://schemas.openxmlformats.org/officeDocument/2006/relationships/tags" Target="../tags/tag313.xml" /><Relationship Id="rId25" Type="http://schemas.openxmlformats.org/officeDocument/2006/relationships/tags" Target="../tags/tag314.xml" /><Relationship Id="rId26" Type="http://schemas.openxmlformats.org/officeDocument/2006/relationships/tags" Target="../tags/tag315.xml" /><Relationship Id="rId27" Type="http://schemas.openxmlformats.org/officeDocument/2006/relationships/tags" Target="../tags/tag316.xml" /><Relationship Id="rId28" Type="http://schemas.openxmlformats.org/officeDocument/2006/relationships/tags" Target="../tags/tag317.xml" /><Relationship Id="rId29" Type="http://schemas.openxmlformats.org/officeDocument/2006/relationships/tags" Target="../tags/tag318.xml" /><Relationship Id="rId3" Type="http://schemas.openxmlformats.org/officeDocument/2006/relationships/tags" Target="../tags/tag294.xml" /><Relationship Id="rId30" Type="http://schemas.openxmlformats.org/officeDocument/2006/relationships/tags" Target="../tags/tag319.xml" /><Relationship Id="rId31" Type="http://schemas.openxmlformats.org/officeDocument/2006/relationships/tags" Target="../tags/tag320.xml" /><Relationship Id="rId32" Type="http://schemas.openxmlformats.org/officeDocument/2006/relationships/tags" Target="../tags/tag321.xml" /><Relationship Id="rId33" Type="http://schemas.openxmlformats.org/officeDocument/2006/relationships/tags" Target="../tags/tag322.xml" /><Relationship Id="rId34" Type="http://schemas.openxmlformats.org/officeDocument/2006/relationships/tags" Target="../tags/tag323.xml" /><Relationship Id="rId35" Type="http://schemas.openxmlformats.org/officeDocument/2006/relationships/tags" Target="../tags/tag324.xml" /><Relationship Id="rId36" Type="http://schemas.openxmlformats.org/officeDocument/2006/relationships/tags" Target="../tags/tag325.xml" /><Relationship Id="rId37" Type="http://schemas.openxmlformats.org/officeDocument/2006/relationships/tags" Target="../tags/tag326.xml" /><Relationship Id="rId38" Type="http://schemas.openxmlformats.org/officeDocument/2006/relationships/tags" Target="../tags/tag327.xml" /><Relationship Id="rId39" Type="http://schemas.openxmlformats.org/officeDocument/2006/relationships/tags" Target="../tags/tag328.xml" /><Relationship Id="rId4" Type="http://schemas.openxmlformats.org/officeDocument/2006/relationships/image" Target="../media/image5.png" /><Relationship Id="rId40" Type="http://schemas.openxmlformats.org/officeDocument/2006/relationships/tags" Target="../tags/tag329.xml" /><Relationship Id="rId5" Type="http://schemas.openxmlformats.org/officeDocument/2006/relationships/tags" Target="../tags/tag295.xml" /><Relationship Id="rId6" Type="http://schemas.openxmlformats.org/officeDocument/2006/relationships/image" Target="../media/image6.png" /><Relationship Id="rId7" Type="http://schemas.openxmlformats.org/officeDocument/2006/relationships/tags" Target="../tags/tag296.xml" /><Relationship Id="rId8" Type="http://schemas.openxmlformats.org/officeDocument/2006/relationships/tags" Target="../tags/tag297.xml" /><Relationship Id="rId9" Type="http://schemas.openxmlformats.org/officeDocument/2006/relationships/tags" Target="../tags/tag29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8.xml" /><Relationship Id="rId2" Type="http://schemas.openxmlformats.org/officeDocument/2006/relationships/tags" Target="../tags/tag330.xml" /><Relationship Id="rId3" Type="http://schemas.openxmlformats.org/officeDocument/2006/relationships/tags" Target="../tags/tag331.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tags" Target="../tags/tag334.xml" /><Relationship Id="rId7" Type="http://schemas.openxmlformats.org/officeDocument/2006/relationships/tags" Target="../tags/tag335.xml" /><Relationship Id="rId8" Type="http://schemas.openxmlformats.org/officeDocument/2006/relationships/tags" Target="../tags/tag336.xml" /><Relationship Id="rId9" Type="http://schemas.openxmlformats.org/officeDocument/2006/relationships/tags" Target="../tags/tag33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39.xml" /><Relationship Id="rId3" Type="http://schemas.openxmlformats.org/officeDocument/2006/relationships/tags" Target="../tags/tag340.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tags" Target="../tags/tag34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44.xml" /><Relationship Id="rId3" Type="http://schemas.openxmlformats.org/officeDocument/2006/relationships/tags" Target="../tags/tag345.xml" /><Relationship Id="rId4" Type="http://schemas.openxmlformats.org/officeDocument/2006/relationships/tags" Target="../tags/tag346.xml" /><Relationship Id="rId5" Type="http://schemas.openxmlformats.org/officeDocument/2006/relationships/tags" Target="../tags/tag347.xml" /><Relationship Id="rId6" Type="http://schemas.openxmlformats.org/officeDocument/2006/relationships/tags" Target="../tags/tag34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49.xml" /><Relationship Id="rId3" Type="http://schemas.openxmlformats.org/officeDocument/2006/relationships/tags" Target="../tags/tag35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tags" Target="../tags/tag354.xml" /><Relationship Id="rId4" Type="http://schemas.openxmlformats.org/officeDocument/2006/relationships/tags" Target="../tags/tag35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56.xml" /><Relationship Id="rId3" Type="http://schemas.openxmlformats.org/officeDocument/2006/relationships/tags" Target="../tags/tag35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58.xml" /><Relationship Id="rId3" Type="http://schemas.openxmlformats.org/officeDocument/2006/relationships/tags" Target="../tags/tag359.xml" /><Relationship Id="rId4" Type="http://schemas.openxmlformats.org/officeDocument/2006/relationships/tags" Target="../tags/tag36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61.xml" /><Relationship Id="rId3" Type="http://schemas.openxmlformats.org/officeDocument/2006/relationships/tags" Target="../tags/tag362.xml" /><Relationship Id="rId4" Type="http://schemas.openxmlformats.org/officeDocument/2006/relationships/tags" Target="../tags/tag363.xml" /><Relationship Id="rId5" Type="http://schemas.openxmlformats.org/officeDocument/2006/relationships/tags" Target="../tags/tag36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3.xml" /><Relationship Id="rId11" Type="http://schemas.openxmlformats.org/officeDocument/2006/relationships/tags" Target="../tags/tag374.xml" /><Relationship Id="rId12" Type="http://schemas.openxmlformats.org/officeDocument/2006/relationships/tags" Target="../tags/tag375.xml" /><Relationship Id="rId13" Type="http://schemas.openxmlformats.org/officeDocument/2006/relationships/tags" Target="../tags/tag376.xml" /><Relationship Id="rId14" Type="http://schemas.openxmlformats.org/officeDocument/2006/relationships/tags" Target="../tags/tag377.xml" /><Relationship Id="rId15" Type="http://schemas.openxmlformats.org/officeDocument/2006/relationships/tags" Target="../tags/tag378.xml" /><Relationship Id="rId16" Type="http://schemas.openxmlformats.org/officeDocument/2006/relationships/tags" Target="../tags/tag379.xml" /><Relationship Id="rId17" Type="http://schemas.openxmlformats.org/officeDocument/2006/relationships/tags" Target="../tags/tag380.xml" /><Relationship Id="rId18" Type="http://schemas.openxmlformats.org/officeDocument/2006/relationships/tags" Target="../tags/tag381.xml" /><Relationship Id="rId2" Type="http://schemas.openxmlformats.org/officeDocument/2006/relationships/tags" Target="../tags/tag365.xml" /><Relationship Id="rId3" Type="http://schemas.openxmlformats.org/officeDocument/2006/relationships/tags" Target="../tags/tag366.xml" /><Relationship Id="rId4" Type="http://schemas.openxmlformats.org/officeDocument/2006/relationships/tags" Target="../tags/tag367.xml" /><Relationship Id="rId5" Type="http://schemas.openxmlformats.org/officeDocument/2006/relationships/tags" Target="../tags/tag368.xml" /><Relationship Id="rId6" Type="http://schemas.openxmlformats.org/officeDocument/2006/relationships/tags" Target="../tags/tag369.xml" /><Relationship Id="rId7" Type="http://schemas.openxmlformats.org/officeDocument/2006/relationships/tags" Target="../tags/tag370.xml" /><Relationship Id="rId8" Type="http://schemas.openxmlformats.org/officeDocument/2006/relationships/tags" Target="../tags/tag371.xml" /><Relationship Id="rId9" Type="http://schemas.openxmlformats.org/officeDocument/2006/relationships/tags" Target="../tags/tag37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82.xml" /><Relationship Id="rId3" Type="http://schemas.openxmlformats.org/officeDocument/2006/relationships/tags" Target="../tags/tag383.xml" /><Relationship Id="rId4" Type="http://schemas.openxmlformats.org/officeDocument/2006/relationships/hyperlink" Target="https://d.book118.com/596044100200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1960880" y="132080"/>
            <a:ext cx="766000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70C0"/>
                </a:solidFill>
              </a:rPr>
              <a:t>专题二</a:t>
            </a:r>
            <a:r>
              <a:rPr lang="en-US" altLang="zh-CN" sz="2800" b="1">
                <a:solidFill>
                  <a:srgbClr val="0070C0"/>
                </a:solidFill>
              </a:rPr>
              <a:t>   </a:t>
            </a:r>
            <a:r>
              <a:rPr lang="zh-CN" altLang="en-US" sz="2800" b="1">
                <a:solidFill>
                  <a:srgbClr val="0070C0"/>
                </a:solidFill>
              </a:rPr>
              <a:t>政治智慧</a:t>
            </a:r>
            <a:r>
              <a:rPr lang="en-US" altLang="zh-CN" sz="2800" b="1">
                <a:solidFill>
                  <a:srgbClr val="0070C0"/>
                </a:solidFill>
              </a:rPr>
              <a:t>---</a:t>
            </a:r>
            <a:r>
              <a:rPr lang="zh-CN" altLang="en-US" sz="2800" b="1">
                <a:solidFill>
                  <a:srgbClr val="0070C0"/>
                </a:solidFill>
              </a:rPr>
              <a:t>中国古代的社会治理</a:t>
            </a:r>
            <a:endParaRPr lang="zh-CN" altLang="en-US" sz="2800" b="1">
              <a:solidFill>
                <a:srgbClr val="0070C0"/>
              </a:solidFill>
            </a:endParaRPr>
          </a:p>
        </p:txBody>
      </p:sp>
      <p:sp>
        <p:nvSpPr>
          <p:cNvPr id="5" name="文本框 4" title=""/>
          <p:cNvSpPr txBox="1"/>
          <p:nvPr>
            <p:custDataLst>
              <p:tags r:id="rId4"/>
            </p:custDataLst>
          </p:nvPr>
        </p:nvSpPr>
        <p:spPr>
          <a:xfrm>
            <a:off x="645160" y="1390650"/>
            <a:ext cx="466026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rPr>
              <a:t>一中心四主题：</a:t>
            </a:r>
            <a:endParaRPr lang="zh-CN" altLang="en-US" sz="2800">
              <a:solidFill>
                <a:srgbClr val="FF0000"/>
              </a:solidFill>
            </a:endParaRPr>
          </a:p>
        </p:txBody>
      </p:sp>
      <p:sp>
        <p:nvSpPr>
          <p:cNvPr id="13" name="文本框 99" title=""/>
          <p:cNvSpPr txBox="1">
            <a:spLocks noChangeArrowheads="1"/>
          </p:cNvSpPr>
          <p:nvPr>
            <p:custDataLst>
              <p:tags r:id="rId5"/>
            </p:custDataLst>
          </p:nvPr>
        </p:nvSpPr>
        <p:spPr bwMode="auto">
          <a:xfrm>
            <a:off x="444925" y="543667"/>
            <a:ext cx="11603139" cy="680699"/>
          </a:xfrm>
          <a:prstGeom prst="rect">
            <a:avLst/>
          </a:prstGeom>
          <a:noFill/>
          <a:ln>
            <a:noFill/>
          </a:ln>
          <a:extLst>
            <a:ext uri="{909E8E84-426E-40DD-AFC4-6F175D3DCCD1}">
              <a14:hiddenFill xmlns:a14="http://schemas.microsoft.com/office/drawing/2010/main">
                <a:solidFill>
                  <a:srgbClr val="FFFF00"/>
                </a:solidFill>
              </a14:hiddenFill>
            </a:ext>
          </a:extLst>
        </p:spPr>
        <p:txBody>
          <a:bodyPr wrap="square">
            <a:spAutoFit/>
          </a:bodyPr>
          <a:lstStyle>
            <a:defPPr>
              <a:defRPr lang="zh-CN"/>
            </a:defPPr>
            <a:lvl1pPr marL="0" algn="l" defTabSz="914400" rtl="0" eaLnBrk="0" latinLnBrk="0" hangingPunct="0">
              <a:defRPr sz="2000" b="1" kern="1200">
                <a:solidFill>
                  <a:schemeClr val="tx1"/>
                </a:solidFill>
                <a:latin typeface="宋体" panose="02010600030101010101" pitchFamily="2" charset="-122"/>
                <a:ea typeface="宋体" panose="02010600030101010101" pitchFamily="2" charset="-122"/>
                <a:cs typeface="+mn-cs"/>
              </a:defRPr>
            </a:lvl1pPr>
            <a:lvl2pPr marL="742950" indent="-285750" algn="l" defTabSz="914400" rtl="0" eaLnBrk="0" latinLnBrk="0" hangingPunct="0">
              <a:defRPr sz="2000" b="1" kern="1200">
                <a:solidFill>
                  <a:schemeClr val="tx1"/>
                </a:solidFill>
                <a:latin typeface="宋体" panose="02010600030101010101" pitchFamily="2" charset="-122"/>
                <a:ea typeface="宋体" panose="02010600030101010101" pitchFamily="2" charset="-122"/>
                <a:cs typeface="+mn-cs"/>
              </a:defRPr>
            </a:lvl2pPr>
            <a:lvl3pPr marL="1143000" indent="-228600" algn="l" defTabSz="914400" rtl="0" eaLnBrk="0" latinLnBrk="0" hangingPunct="0">
              <a:defRPr sz="2000" b="1" kern="1200">
                <a:solidFill>
                  <a:schemeClr val="tx1"/>
                </a:solidFill>
                <a:latin typeface="宋体" panose="02010600030101010101" pitchFamily="2" charset="-122"/>
                <a:ea typeface="宋体" panose="02010600030101010101" pitchFamily="2" charset="-122"/>
                <a:cs typeface="+mn-cs"/>
              </a:defRPr>
            </a:lvl3pPr>
            <a:lvl4pPr marL="1600200" indent="-228600" algn="l" defTabSz="914400" rtl="0" eaLnBrk="0" latinLnBrk="0" hangingPunct="0">
              <a:defRPr sz="2000" b="1" kern="1200">
                <a:solidFill>
                  <a:schemeClr val="tx1"/>
                </a:solidFill>
                <a:latin typeface="宋体" panose="02010600030101010101" pitchFamily="2" charset="-122"/>
                <a:ea typeface="宋体" panose="02010600030101010101" pitchFamily="2" charset="-122"/>
                <a:cs typeface="+mn-cs"/>
              </a:defRPr>
            </a:lvl4pPr>
            <a:lvl5pPr marL="2057400" indent="-228600" algn="l" defTabSz="914400" rtl="0" eaLnBrk="0" latinLnBrk="0" hangingPunct="0">
              <a:defRPr sz="2000" b="1" kern="1200">
                <a:solidFill>
                  <a:schemeClr val="tx1"/>
                </a:solidFill>
                <a:latin typeface="宋体" panose="02010600030101010101" pitchFamily="2" charset="-122"/>
                <a:ea typeface="宋体" panose="02010600030101010101" pitchFamily="2" charset="-122"/>
                <a:cs typeface="+mn-cs"/>
              </a:defRPr>
            </a:lvl5pPr>
            <a:lvl6pPr marL="2514600" indent="-228600" algn="l" defTabSz="914400" rtl="0" eaLnBrk="0" fontAlgn="base" latinLnBrk="0" hangingPunct="0">
              <a:lnSpc>
                <a:spcPct val="130000"/>
              </a:lnSpc>
              <a:spcBef>
                <a:spcPct val="0"/>
              </a:spcBef>
              <a:spcAft>
                <a:spcPct val="0"/>
              </a:spcAft>
              <a:defRPr sz="2000" b="1" kern="1200">
                <a:solidFill>
                  <a:schemeClr val="tx1"/>
                </a:solidFill>
                <a:latin typeface="宋体" panose="02010600030101010101" pitchFamily="2" charset="-122"/>
                <a:ea typeface="宋体" panose="02010600030101010101" pitchFamily="2" charset="-122"/>
                <a:cs typeface="+mn-cs"/>
              </a:defRPr>
            </a:lvl6pPr>
            <a:lvl7pPr marL="2971800" indent="-228600" algn="l" defTabSz="914400" rtl="0" eaLnBrk="0" fontAlgn="base" latinLnBrk="0" hangingPunct="0">
              <a:lnSpc>
                <a:spcPct val="130000"/>
              </a:lnSpc>
              <a:spcBef>
                <a:spcPct val="0"/>
              </a:spcBef>
              <a:spcAft>
                <a:spcPct val="0"/>
              </a:spcAft>
              <a:defRPr sz="2000" b="1" kern="1200">
                <a:solidFill>
                  <a:schemeClr val="tx1"/>
                </a:solidFill>
                <a:latin typeface="宋体" panose="02010600030101010101" pitchFamily="2" charset="-122"/>
                <a:ea typeface="宋体" panose="02010600030101010101" pitchFamily="2" charset="-122"/>
                <a:cs typeface="+mn-cs"/>
              </a:defRPr>
            </a:lvl7pPr>
            <a:lvl8pPr marL="3429000" indent="-228600" algn="l" defTabSz="914400" rtl="0" eaLnBrk="0" fontAlgn="base" latinLnBrk="0" hangingPunct="0">
              <a:lnSpc>
                <a:spcPct val="130000"/>
              </a:lnSpc>
              <a:spcBef>
                <a:spcPct val="0"/>
              </a:spcBef>
              <a:spcAft>
                <a:spcPct val="0"/>
              </a:spcAft>
              <a:defRPr sz="2000" b="1" kern="1200">
                <a:solidFill>
                  <a:schemeClr val="tx1"/>
                </a:solidFill>
                <a:latin typeface="宋体" panose="02010600030101010101" pitchFamily="2" charset="-122"/>
                <a:ea typeface="宋体" panose="02010600030101010101" pitchFamily="2" charset="-122"/>
                <a:cs typeface="+mn-cs"/>
              </a:defRPr>
            </a:lvl8pPr>
            <a:lvl9pPr marL="3886200" indent="-228600" algn="l" defTabSz="914400" rtl="0" eaLnBrk="0" fontAlgn="base" latinLnBrk="0" hangingPunct="0">
              <a:lnSpc>
                <a:spcPct val="130000"/>
              </a:lnSpc>
              <a:spcBef>
                <a:spcPct val="0"/>
              </a:spcBef>
              <a:spcAft>
                <a:spcPct val="0"/>
              </a:spcAft>
              <a:defRPr sz="2000" b="1" kern="1200">
                <a:solidFill>
                  <a:schemeClr val="tx1"/>
                </a:solidFill>
                <a:latin typeface="宋体" panose="02010600030101010101" pitchFamily="2" charset="-122"/>
                <a:ea typeface="宋体" panose="02010600030101010101" pitchFamily="2" charset="-122"/>
                <a:cs typeface="+mn-cs"/>
              </a:defRPr>
            </a:lvl9pPr>
          </a:lstStyle>
          <a:p>
            <a:pPr eaLnBrk="1" fontAlgn="auto" hangingPunct="1">
              <a:lnSpc>
                <a:spcPct val="150000"/>
              </a:lnSpc>
            </a:pPr>
            <a:r>
              <a:rPr lang="zh-CN" altLang="en-US" sz="2800">
                <a:solidFill>
                  <a:srgbClr val="FF0000"/>
                </a:solidFill>
                <a:latin typeface="方正粗黑宋简体" panose="02000000000000000000" charset="-122"/>
                <a:ea typeface="方正粗黑宋简体" panose="02000000000000000000" charset="-122"/>
              </a:rPr>
              <a:t>治理手段</a:t>
            </a:r>
            <a:r>
              <a:rPr lang="zh-CN" altLang="zh-CN" sz="2800">
                <a:latin typeface="方正粗黑宋简体" panose="02000000000000000000" charset="-122"/>
                <a:ea typeface="方正粗黑宋简体" panose="02000000000000000000" charset="-122"/>
              </a:rPr>
              <a:t>：</a:t>
            </a:r>
            <a:r>
              <a:rPr lang="zh-CN" altLang="en-US" sz="2800">
                <a:latin typeface="方正粗黑宋简体" panose="02000000000000000000" charset="-122"/>
                <a:ea typeface="方正粗黑宋简体" panose="02000000000000000000" charset="-122"/>
              </a:rPr>
              <a:t>党的领导、政府主导、自治、</a:t>
            </a:r>
            <a:r>
              <a:rPr lang="zh-CN" altLang="en-US" sz="2800">
                <a:solidFill>
                  <a:srgbClr val="FF0000"/>
                </a:solidFill>
                <a:latin typeface="方正粗黑宋简体" panose="02000000000000000000" charset="-122"/>
                <a:ea typeface="方正粗黑宋简体" panose="02000000000000000000" charset="-122"/>
              </a:rPr>
              <a:t>德治、法治、</a:t>
            </a:r>
            <a:r>
              <a:rPr lang="zh-CN" altLang="en-US" sz="2800">
                <a:latin typeface="方正粗黑宋简体" panose="02000000000000000000" charset="-122"/>
                <a:ea typeface="方正粗黑宋简体" panose="02000000000000000000" charset="-122"/>
              </a:rPr>
              <a:t>技治、多元共治。</a:t>
            </a:r>
            <a:endParaRPr lang="zh-CN" altLang="en-US" sz="2800">
              <a:latin typeface="方正粗黑宋简体" panose="02000000000000000000" charset="-122"/>
              <a:ea typeface="方正粗黑宋简体" panose="02000000000000000000" charset="-122"/>
            </a:endParaRPr>
          </a:p>
        </p:txBody>
      </p:sp>
      <p:sp>
        <p:nvSpPr>
          <p:cNvPr id="2" name="流程图: 可选过程 1" title=""/>
          <p:cNvSpPr/>
          <p:nvPr>
            <p:custDataLst>
              <p:tags r:id="rId6"/>
            </p:custDataLst>
          </p:nvPr>
        </p:nvSpPr>
        <p:spPr>
          <a:xfrm>
            <a:off x="4795520" y="3321685"/>
            <a:ext cx="1226820" cy="855345"/>
          </a:xfrm>
          <a:prstGeom prst="flowChartAlternateProcess">
            <a:avLst/>
          </a:prstGeom>
          <a:solidFill>
            <a:schemeClr val="accent1"/>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a:solidFill>
                  <a:srgbClr val="FF0000"/>
                </a:solidFill>
              </a:rPr>
              <a:t>国家治理</a:t>
            </a:r>
            <a:endParaRPr lang="zh-CN" altLang="en-US" sz="2800">
              <a:solidFill>
                <a:srgbClr val="FF0000"/>
              </a:solidFill>
            </a:endParaRPr>
          </a:p>
        </p:txBody>
      </p:sp>
      <p:sp>
        <p:nvSpPr>
          <p:cNvPr id="3" name="流程图: 可选过程 2" title=""/>
          <p:cNvSpPr/>
          <p:nvPr>
            <p:custDataLst>
              <p:tags r:id="rId7"/>
            </p:custDataLst>
          </p:nvPr>
        </p:nvSpPr>
        <p:spPr>
          <a:xfrm>
            <a:off x="7014845" y="3321685"/>
            <a:ext cx="2233930" cy="855345"/>
          </a:xfrm>
          <a:prstGeom prst="flowChartAlternateProcess">
            <a:avLst/>
          </a:prstGeom>
          <a:solidFill>
            <a:schemeClr val="accent1"/>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a:solidFill>
                  <a:srgbClr val="FF0000"/>
                </a:solidFill>
              </a:rPr>
              <a:t>边疆治理（民族外交）</a:t>
            </a:r>
            <a:endParaRPr lang="zh-CN" altLang="en-US" sz="2800">
              <a:solidFill>
                <a:srgbClr val="FF0000"/>
              </a:solidFill>
            </a:endParaRPr>
          </a:p>
        </p:txBody>
      </p:sp>
      <p:sp>
        <p:nvSpPr>
          <p:cNvPr id="6" name="流程图: 可选过程 5" title=""/>
          <p:cNvSpPr/>
          <p:nvPr>
            <p:custDataLst>
              <p:tags r:id="rId8"/>
            </p:custDataLst>
          </p:nvPr>
        </p:nvSpPr>
        <p:spPr>
          <a:xfrm>
            <a:off x="2576195" y="3321685"/>
            <a:ext cx="1226820" cy="855345"/>
          </a:xfrm>
          <a:prstGeom prst="flowChartAlternateProcess">
            <a:avLst/>
          </a:prstGeom>
          <a:solidFill>
            <a:schemeClr val="accent1"/>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a:solidFill>
                  <a:srgbClr val="FF0000"/>
                </a:solidFill>
              </a:rPr>
              <a:t>法治教化</a:t>
            </a:r>
            <a:endParaRPr lang="zh-CN" altLang="en-US" sz="2800">
              <a:solidFill>
                <a:srgbClr val="FF0000"/>
              </a:solidFill>
            </a:endParaRPr>
          </a:p>
        </p:txBody>
      </p:sp>
      <p:sp>
        <p:nvSpPr>
          <p:cNvPr id="7" name="流程图: 可选过程 6" title=""/>
          <p:cNvSpPr/>
          <p:nvPr>
            <p:custDataLst>
              <p:tags r:id="rId9"/>
            </p:custDataLst>
          </p:nvPr>
        </p:nvSpPr>
        <p:spPr>
          <a:xfrm>
            <a:off x="4795520" y="4798060"/>
            <a:ext cx="1226820" cy="855345"/>
          </a:xfrm>
          <a:prstGeom prst="flowChartAlternateProcess">
            <a:avLst/>
          </a:prstGeom>
          <a:solidFill>
            <a:schemeClr val="accent1"/>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a:solidFill>
                  <a:srgbClr val="FF0000"/>
                </a:solidFill>
              </a:rPr>
              <a:t>变法改革</a:t>
            </a:r>
            <a:endParaRPr lang="zh-CN" altLang="en-US" sz="2800">
              <a:solidFill>
                <a:srgbClr val="FF0000"/>
              </a:solidFill>
            </a:endParaRPr>
          </a:p>
        </p:txBody>
      </p:sp>
      <p:sp>
        <p:nvSpPr>
          <p:cNvPr id="8" name="流程图: 可选过程 7" title=""/>
          <p:cNvSpPr/>
          <p:nvPr>
            <p:custDataLst>
              <p:tags r:id="rId10"/>
            </p:custDataLst>
          </p:nvPr>
        </p:nvSpPr>
        <p:spPr>
          <a:xfrm>
            <a:off x="4922520" y="1757680"/>
            <a:ext cx="1226820" cy="855345"/>
          </a:xfrm>
          <a:prstGeom prst="flowChartAlternateProcess">
            <a:avLst/>
          </a:prstGeom>
          <a:solidFill>
            <a:schemeClr val="accent1"/>
          </a:soli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a:solidFill>
                  <a:srgbClr val="FF0000"/>
                </a:solidFill>
              </a:rPr>
              <a:t>户籍</a:t>
            </a:r>
            <a:endParaRPr lang="zh-CN" altLang="en-US" sz="2800">
              <a:solidFill>
                <a:srgbClr val="FF0000"/>
              </a:solidFill>
            </a:endParaRPr>
          </a:p>
          <a:p>
            <a:pPr algn="ctr"/>
            <a:r>
              <a:rPr lang="zh-CN" altLang="en-US" sz="2800">
                <a:solidFill>
                  <a:srgbClr val="FF0000"/>
                </a:solidFill>
              </a:rPr>
              <a:t>赋税</a:t>
            </a:r>
            <a:endParaRPr lang="zh-CN" altLang="en-US" sz="2800">
              <a:solidFill>
                <a:srgbClr val="FF0000"/>
              </a:solidFill>
            </a:endParaRPr>
          </a:p>
        </p:txBody>
      </p:sp>
      <p:sp>
        <p:nvSpPr>
          <p:cNvPr id="9" name="右箭头 8" title=""/>
          <p:cNvSpPr/>
          <p:nvPr>
            <p:custDataLst>
              <p:tags r:id="rId11"/>
            </p:custDataLst>
          </p:nvPr>
        </p:nvSpPr>
        <p:spPr>
          <a:xfrm>
            <a:off x="6153150" y="3617595"/>
            <a:ext cx="678815" cy="28067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上箭头 9" title=""/>
          <p:cNvSpPr/>
          <p:nvPr>
            <p:custDataLst>
              <p:tags r:id="rId12"/>
            </p:custDataLst>
          </p:nvPr>
        </p:nvSpPr>
        <p:spPr>
          <a:xfrm>
            <a:off x="5300345" y="2764790"/>
            <a:ext cx="194310" cy="474345"/>
          </a:xfrm>
          <a:prstGeom prst="up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下箭头 10" title=""/>
          <p:cNvSpPr/>
          <p:nvPr>
            <p:custDataLst>
              <p:tags r:id="rId13"/>
            </p:custDataLst>
          </p:nvPr>
        </p:nvSpPr>
        <p:spPr>
          <a:xfrm>
            <a:off x="5300345" y="4285615"/>
            <a:ext cx="177165" cy="40386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左箭头 11" title=""/>
          <p:cNvSpPr/>
          <p:nvPr>
            <p:custDataLst>
              <p:tags r:id="rId14"/>
            </p:custDataLst>
          </p:nvPr>
        </p:nvSpPr>
        <p:spPr>
          <a:xfrm>
            <a:off x="3953510" y="3646805"/>
            <a:ext cx="639445" cy="241935"/>
          </a:xfrm>
          <a:prstGeom prst="lef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100" name="文本框 4" title=""/>
          <p:cNvSpPr txBox="1"/>
          <p:nvPr>
            <p:custDataLst>
              <p:tags r:id="rId15"/>
            </p:custDataLst>
          </p:nvPr>
        </p:nvSpPr>
        <p:spPr>
          <a:xfrm>
            <a:off x="445135" y="5911850"/>
            <a:ext cx="11649710" cy="76835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b="1">
                <a:solidFill>
                  <a:srgbClr val="FF0000"/>
                </a:solidFill>
                <a:latin typeface="微软雅黑" panose="020b0503020204020204" charset="-122"/>
                <a:ea typeface="微软雅黑"/>
              </a:rPr>
              <a:t>    </a:t>
            </a:r>
            <a:r>
              <a:rPr lang="zh-CN" altLang="en-US" sz="4400" b="1">
                <a:solidFill>
                  <a:srgbClr val="FF0000"/>
                </a:solidFill>
                <a:latin typeface="微软雅黑" panose="020b0503020204020204" charset="-122"/>
                <a:ea typeface="微软雅黑"/>
              </a:rPr>
              <a:t>主题一</a:t>
            </a:r>
            <a:r>
              <a:rPr lang="en-US" altLang="zh-CN" sz="4400" b="1">
                <a:solidFill>
                  <a:srgbClr val="FF0000"/>
                </a:solidFill>
                <a:latin typeface="微软雅黑" panose="020b0503020204020204" charset="-122"/>
                <a:ea typeface="微软雅黑"/>
              </a:rPr>
              <a:t>  </a:t>
            </a:r>
            <a:r>
              <a:rPr lang="zh-CN" altLang="zh-CN" sz="4400" b="1">
                <a:solidFill>
                  <a:srgbClr val="FF0000"/>
                </a:solidFill>
                <a:latin typeface="微软雅黑" panose="020b0503020204020204" charset="-122"/>
                <a:ea typeface="微软雅黑"/>
                <a:cs typeface="微软雅黑" panose="020b0503020204020204" charset="-122"/>
                <a:sym typeface="+mn-ea"/>
              </a:rPr>
              <a:t>中国的民族关系与对外交往</a:t>
            </a:r>
            <a:endParaRPr lang="zh-CN" altLang="zh-CN" sz="4400" b="1">
              <a:solidFill>
                <a:srgbClr val="FF0000"/>
              </a:solidFill>
              <a:latin typeface="微软雅黑" panose="020b0503020204020204" charset="-122"/>
              <a:ea typeface="微软雅黑"/>
              <a:cs typeface="微软雅黑" panose="020b0503020204020204" charset="-122"/>
              <a:sym typeface="+mn-ea"/>
            </a:endParaRPr>
          </a:p>
        </p:txBody>
      </p:sp>
    </p:spTree>
    <p:custDataLst>
      <p:tags r:id="rId1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100"/>
                                        </p:tgtEl>
                                        <p:attrNameLst>
                                          <p:attrName>style.visibility</p:attrName>
                                        </p:attrNameLst>
                                      </p:cBhvr>
                                      <p:to>
                                        <p:strVal val="visible"/>
                                      </p:to>
                                    </p:set>
                                    <p:anim calcmode="lin" valueType="num">
                                      <p:cBhvr additive="base">
                                        <p:cTn id="19" dur="500" fill="hold"/>
                                        <p:tgtEl>
                                          <p:spTgt spid="4100"/>
                                        </p:tgtEl>
                                        <p:attrNameLst>
                                          <p:attrName>ppt_x</p:attrName>
                                        </p:attrNameLst>
                                      </p:cBhvr>
                                      <p:tavLst>
                                        <p:tav tm="0">
                                          <p:val>
                                            <p:strVal val="#ppt_x"/>
                                          </p:val>
                                        </p:tav>
                                        <p:tav tm="100000">
                                          <p:val>
                                            <p:strVal val="#ppt_x"/>
                                          </p:val>
                                        </p:tav>
                                      </p:tavLst>
                                    </p:anim>
                                    <p:anim calcmode="lin" valueType="num">
                                      <p:cBhvr additive="base">
                                        <p:cTn id="20" dur="500" fill="hold"/>
                                        <p:tgtEl>
                                          <p:spTgt spid="410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5" grpId="0"/>
      <p:bldP spid="4100"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cxnSp>
        <p:nvCxnSpPr>
          <p:cNvPr id="4" name="直接箭头连接符 3" title=""/>
          <p:cNvCxnSpPr/>
          <p:nvPr>
            <p:custDataLst>
              <p:tags r:id="rId3"/>
            </p:custDataLst>
          </p:nvPr>
        </p:nvCxnSpPr>
        <p:spPr>
          <a:xfrm>
            <a:off x="175895" y="3365500"/>
            <a:ext cx="11586210" cy="0"/>
          </a:xfrm>
          <a:prstGeom prst="straightConnector1">
            <a:avLst/>
          </a:prstGeom>
          <a:ln w="69850" cmpd="sng">
            <a:solidFill>
              <a:schemeClr val="tx1"/>
            </a:solidFill>
            <a:prstDash val="solid"/>
            <a:tailEnd type="arrow"/>
          </a:ln>
        </p:spPr>
        <p:style>
          <a:lnRef idx="1">
            <a:schemeClr val="accent1"/>
          </a:lnRef>
          <a:fillRef idx="0">
            <a:schemeClr val="accent1"/>
          </a:fillRef>
          <a:effectRef idx="0">
            <a:schemeClr val="accent1"/>
          </a:effectRef>
          <a:fontRef idx="minor">
            <a:schemeClr val="tx1"/>
          </a:fontRef>
        </p:style>
      </p:cxnSp>
      <p:sp>
        <p:nvSpPr>
          <p:cNvPr id="5" name="菱形 4" title=""/>
          <p:cNvSpPr/>
          <p:nvPr>
            <p:custDataLst>
              <p:tags r:id="rId4"/>
            </p:custDataLst>
          </p:nvPr>
        </p:nvSpPr>
        <p:spPr>
          <a:xfrm>
            <a:off x="1330325" y="3194685"/>
            <a:ext cx="113665" cy="457835"/>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b="1">
              <a:latin typeface="微软雅黑" panose="020b0503020204020204" charset="-122"/>
              <a:ea typeface="微软雅黑"/>
            </a:endParaRPr>
          </a:p>
        </p:txBody>
      </p:sp>
      <p:sp>
        <p:nvSpPr>
          <p:cNvPr id="6" name="菱形 5" title=""/>
          <p:cNvSpPr/>
          <p:nvPr>
            <p:custDataLst>
              <p:tags r:id="rId5"/>
            </p:custDataLst>
          </p:nvPr>
        </p:nvSpPr>
        <p:spPr>
          <a:xfrm>
            <a:off x="2710180" y="3194685"/>
            <a:ext cx="76200" cy="457200"/>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b="1">
              <a:latin typeface="微软雅黑" panose="020b0503020204020204" charset="-122"/>
              <a:ea typeface="微软雅黑"/>
            </a:endParaRPr>
          </a:p>
        </p:txBody>
      </p:sp>
      <p:sp>
        <p:nvSpPr>
          <p:cNvPr id="7" name="菱形 6" title=""/>
          <p:cNvSpPr/>
          <p:nvPr>
            <p:custDataLst>
              <p:tags r:id="rId6"/>
            </p:custDataLst>
          </p:nvPr>
        </p:nvSpPr>
        <p:spPr>
          <a:xfrm flipH="1">
            <a:off x="3863340" y="3194685"/>
            <a:ext cx="93980" cy="457835"/>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b="1">
              <a:latin typeface="微软雅黑" panose="020b0503020204020204" charset="-122"/>
              <a:ea typeface="微软雅黑"/>
            </a:endParaRPr>
          </a:p>
        </p:txBody>
      </p:sp>
      <p:sp>
        <p:nvSpPr>
          <p:cNvPr id="8" name="菱形 7" title=""/>
          <p:cNvSpPr/>
          <p:nvPr>
            <p:custDataLst>
              <p:tags r:id="rId7"/>
            </p:custDataLst>
          </p:nvPr>
        </p:nvSpPr>
        <p:spPr>
          <a:xfrm flipH="1">
            <a:off x="5687060" y="3117850"/>
            <a:ext cx="76200" cy="457835"/>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b="1">
              <a:latin typeface="微软雅黑" panose="020b0503020204020204" charset="-122"/>
              <a:ea typeface="微软雅黑"/>
            </a:endParaRPr>
          </a:p>
        </p:txBody>
      </p:sp>
      <p:sp>
        <p:nvSpPr>
          <p:cNvPr id="9" name="菱形 8" title=""/>
          <p:cNvSpPr/>
          <p:nvPr>
            <p:custDataLst>
              <p:tags r:id="rId8"/>
            </p:custDataLst>
          </p:nvPr>
        </p:nvSpPr>
        <p:spPr>
          <a:xfrm>
            <a:off x="6389370" y="3117850"/>
            <a:ext cx="88900" cy="457835"/>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b="1">
              <a:latin typeface="微软雅黑" panose="020b0503020204020204" charset="-122"/>
              <a:ea typeface="微软雅黑"/>
            </a:endParaRPr>
          </a:p>
        </p:txBody>
      </p:sp>
      <p:sp>
        <p:nvSpPr>
          <p:cNvPr id="10" name="菱形 9" title=""/>
          <p:cNvSpPr/>
          <p:nvPr>
            <p:custDataLst>
              <p:tags r:id="rId9"/>
            </p:custDataLst>
          </p:nvPr>
        </p:nvSpPr>
        <p:spPr>
          <a:xfrm>
            <a:off x="8775700" y="3117850"/>
            <a:ext cx="95250" cy="457835"/>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b="1">
              <a:latin typeface="微软雅黑" panose="020b0503020204020204" charset="-122"/>
              <a:ea typeface="微软雅黑"/>
            </a:endParaRPr>
          </a:p>
        </p:txBody>
      </p:sp>
      <p:sp>
        <p:nvSpPr>
          <p:cNvPr id="11" name="菱形 10" title=""/>
          <p:cNvSpPr/>
          <p:nvPr>
            <p:custDataLst>
              <p:tags r:id="rId10"/>
            </p:custDataLst>
          </p:nvPr>
        </p:nvSpPr>
        <p:spPr>
          <a:xfrm>
            <a:off x="10775315" y="3117215"/>
            <a:ext cx="82550" cy="457835"/>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b="1">
              <a:latin typeface="微软雅黑" panose="020b0503020204020204" charset="-122"/>
              <a:ea typeface="微软雅黑"/>
            </a:endParaRPr>
          </a:p>
        </p:txBody>
      </p:sp>
      <p:sp>
        <p:nvSpPr>
          <p:cNvPr id="12" name="文本框 11" title=""/>
          <p:cNvSpPr txBox="1"/>
          <p:nvPr>
            <p:custDataLst>
              <p:tags r:id="rId11"/>
            </p:custDataLst>
          </p:nvPr>
        </p:nvSpPr>
        <p:spPr>
          <a:xfrm>
            <a:off x="948690" y="3796665"/>
            <a:ext cx="87693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charset="-122"/>
                <a:ea typeface="微软雅黑"/>
                <a:cs typeface="微软雅黑" panose="020b0503020204020204" charset="-122"/>
              </a:rPr>
              <a:t>公元前</a:t>
            </a:r>
            <a:r>
              <a:rPr lang="en-US" altLang="zh-CN" b="1">
                <a:latin typeface="微软雅黑" panose="020b0503020204020204" charset="-122"/>
                <a:ea typeface="微软雅黑"/>
                <a:cs typeface="微软雅黑" panose="020b0503020204020204" charset="-122"/>
              </a:rPr>
              <a:t>221</a:t>
            </a:r>
            <a:r>
              <a:rPr lang="zh-CN" altLang="en-US" b="1">
                <a:latin typeface="微软雅黑" panose="020b0503020204020204" charset="-122"/>
                <a:ea typeface="微软雅黑"/>
                <a:cs typeface="微软雅黑" panose="020b0503020204020204" charset="-122"/>
              </a:rPr>
              <a:t>年</a:t>
            </a:r>
            <a:endParaRPr lang="zh-CN" altLang="en-US" b="1">
              <a:latin typeface="微软雅黑" panose="020b0503020204020204" charset="-122"/>
              <a:ea typeface="微软雅黑"/>
              <a:cs typeface="微软雅黑" panose="020b0503020204020204" charset="-122"/>
            </a:endParaRPr>
          </a:p>
        </p:txBody>
      </p:sp>
      <p:sp>
        <p:nvSpPr>
          <p:cNvPr id="13" name="文本框 12" title=""/>
          <p:cNvSpPr txBox="1"/>
          <p:nvPr>
            <p:custDataLst>
              <p:tags r:id="rId12"/>
            </p:custDataLst>
          </p:nvPr>
        </p:nvSpPr>
        <p:spPr>
          <a:xfrm>
            <a:off x="2309495" y="3935095"/>
            <a:ext cx="87693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latin typeface="微软雅黑" panose="020b0503020204020204" charset="-122"/>
                <a:ea typeface="微软雅黑"/>
                <a:cs typeface="微软雅黑" panose="020b0503020204020204" charset="-122"/>
              </a:rPr>
              <a:t>220</a:t>
            </a:r>
            <a:r>
              <a:rPr lang="zh-CN" altLang="en-US" b="1">
                <a:latin typeface="微软雅黑" panose="020b0503020204020204" charset="-122"/>
                <a:ea typeface="微软雅黑"/>
                <a:cs typeface="微软雅黑" panose="020b0503020204020204" charset="-122"/>
              </a:rPr>
              <a:t>年</a:t>
            </a:r>
            <a:endParaRPr lang="zh-CN" altLang="en-US" b="1">
              <a:latin typeface="微软雅黑" panose="020b0503020204020204" charset="-122"/>
              <a:ea typeface="微软雅黑"/>
              <a:cs typeface="微软雅黑" panose="020b0503020204020204" charset="-122"/>
            </a:endParaRPr>
          </a:p>
        </p:txBody>
      </p:sp>
      <p:sp>
        <p:nvSpPr>
          <p:cNvPr id="14" name="文本框 13" title=""/>
          <p:cNvSpPr txBox="1"/>
          <p:nvPr>
            <p:custDataLst>
              <p:tags r:id="rId13"/>
            </p:custDataLst>
          </p:nvPr>
        </p:nvSpPr>
        <p:spPr>
          <a:xfrm>
            <a:off x="3609340" y="3935095"/>
            <a:ext cx="87693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latin typeface="微软雅黑" panose="020b0503020204020204" charset="-122"/>
                <a:ea typeface="微软雅黑"/>
                <a:cs typeface="微软雅黑" panose="020b0503020204020204" charset="-122"/>
              </a:rPr>
              <a:t>581</a:t>
            </a:r>
            <a:r>
              <a:rPr lang="zh-CN" altLang="en-US" b="1">
                <a:latin typeface="微软雅黑" panose="020b0503020204020204" charset="-122"/>
                <a:ea typeface="微软雅黑"/>
                <a:cs typeface="微软雅黑" panose="020b0503020204020204" charset="-122"/>
              </a:rPr>
              <a:t>年</a:t>
            </a:r>
            <a:endParaRPr lang="zh-CN" altLang="en-US" b="1">
              <a:latin typeface="微软雅黑" panose="020b0503020204020204" charset="-122"/>
              <a:ea typeface="微软雅黑"/>
              <a:cs typeface="微软雅黑" panose="020b0503020204020204" charset="-122"/>
            </a:endParaRPr>
          </a:p>
        </p:txBody>
      </p:sp>
      <p:sp>
        <p:nvSpPr>
          <p:cNvPr id="15" name="文本框 14" title=""/>
          <p:cNvSpPr txBox="1"/>
          <p:nvPr>
            <p:custDataLst>
              <p:tags r:id="rId14"/>
            </p:custDataLst>
          </p:nvPr>
        </p:nvSpPr>
        <p:spPr>
          <a:xfrm>
            <a:off x="5286375" y="3935095"/>
            <a:ext cx="87693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latin typeface="微软雅黑" panose="020b0503020204020204" charset="-122"/>
                <a:ea typeface="微软雅黑"/>
                <a:cs typeface="微软雅黑" panose="020b0503020204020204" charset="-122"/>
              </a:rPr>
              <a:t>907</a:t>
            </a:r>
            <a:r>
              <a:rPr lang="zh-CN" altLang="en-US" b="1">
                <a:latin typeface="微软雅黑" panose="020b0503020204020204" charset="-122"/>
                <a:ea typeface="微软雅黑"/>
                <a:cs typeface="微软雅黑" panose="020b0503020204020204" charset="-122"/>
              </a:rPr>
              <a:t>年</a:t>
            </a:r>
            <a:endParaRPr lang="zh-CN" altLang="en-US" b="1">
              <a:latin typeface="微软雅黑" panose="020b0503020204020204" charset="-122"/>
              <a:ea typeface="微软雅黑"/>
              <a:cs typeface="微软雅黑" panose="020b0503020204020204" charset="-122"/>
            </a:endParaRPr>
          </a:p>
        </p:txBody>
      </p:sp>
      <p:sp>
        <p:nvSpPr>
          <p:cNvPr id="16" name="文本框 15" title=""/>
          <p:cNvSpPr txBox="1"/>
          <p:nvPr>
            <p:custDataLst>
              <p:tags r:id="rId15"/>
            </p:custDataLst>
          </p:nvPr>
        </p:nvSpPr>
        <p:spPr>
          <a:xfrm>
            <a:off x="6301105" y="3935095"/>
            <a:ext cx="87693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latin typeface="微软雅黑" panose="020b0503020204020204" charset="-122"/>
                <a:ea typeface="微软雅黑"/>
                <a:cs typeface="微软雅黑" panose="020b0503020204020204" charset="-122"/>
              </a:rPr>
              <a:t>960</a:t>
            </a:r>
            <a:r>
              <a:rPr lang="zh-CN" altLang="en-US" b="1">
                <a:latin typeface="微软雅黑" panose="020b0503020204020204" charset="-122"/>
                <a:ea typeface="微软雅黑"/>
                <a:cs typeface="微软雅黑" panose="020b0503020204020204" charset="-122"/>
              </a:rPr>
              <a:t>年</a:t>
            </a:r>
            <a:endParaRPr lang="zh-CN" altLang="en-US" b="1">
              <a:latin typeface="微软雅黑" panose="020b0503020204020204" charset="-122"/>
              <a:ea typeface="微软雅黑"/>
              <a:cs typeface="微软雅黑" panose="020b0503020204020204" charset="-122"/>
            </a:endParaRPr>
          </a:p>
        </p:txBody>
      </p:sp>
      <p:sp>
        <p:nvSpPr>
          <p:cNvPr id="17" name="文本框 16" title=""/>
          <p:cNvSpPr txBox="1"/>
          <p:nvPr>
            <p:custDataLst>
              <p:tags r:id="rId16"/>
            </p:custDataLst>
          </p:nvPr>
        </p:nvSpPr>
        <p:spPr>
          <a:xfrm>
            <a:off x="8256270" y="3935095"/>
            <a:ext cx="100584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latin typeface="微软雅黑" panose="020b0503020204020204" charset="-122"/>
                <a:ea typeface="微软雅黑"/>
                <a:cs typeface="微软雅黑" panose="020b0503020204020204" charset="-122"/>
              </a:rPr>
              <a:t>1368</a:t>
            </a:r>
            <a:r>
              <a:rPr lang="zh-CN" altLang="en-US" b="1">
                <a:latin typeface="微软雅黑" panose="020b0503020204020204" charset="-122"/>
                <a:ea typeface="微软雅黑"/>
                <a:cs typeface="微软雅黑" panose="020b0503020204020204" charset="-122"/>
              </a:rPr>
              <a:t>年</a:t>
            </a:r>
            <a:endParaRPr lang="zh-CN" altLang="en-US" b="1">
              <a:latin typeface="微软雅黑" panose="020b0503020204020204" charset="-122"/>
              <a:ea typeface="微软雅黑"/>
              <a:cs typeface="微软雅黑" panose="020b0503020204020204" charset="-122"/>
            </a:endParaRPr>
          </a:p>
        </p:txBody>
      </p:sp>
      <p:sp>
        <p:nvSpPr>
          <p:cNvPr id="18" name="文本框 17" title=""/>
          <p:cNvSpPr txBox="1"/>
          <p:nvPr>
            <p:custDataLst>
              <p:tags r:id="rId17"/>
            </p:custDataLst>
          </p:nvPr>
        </p:nvSpPr>
        <p:spPr>
          <a:xfrm>
            <a:off x="10378440" y="3935095"/>
            <a:ext cx="98996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latin typeface="微软雅黑" panose="020b0503020204020204" charset="-122"/>
                <a:ea typeface="微软雅黑"/>
                <a:cs typeface="微软雅黑" panose="020b0503020204020204" charset="-122"/>
              </a:rPr>
              <a:t>1840</a:t>
            </a:r>
            <a:r>
              <a:rPr lang="zh-CN" altLang="en-US" b="1">
                <a:latin typeface="微软雅黑" panose="020b0503020204020204" charset="-122"/>
                <a:ea typeface="微软雅黑"/>
                <a:cs typeface="微软雅黑" panose="020b0503020204020204" charset="-122"/>
              </a:rPr>
              <a:t>年</a:t>
            </a:r>
            <a:endParaRPr lang="zh-CN" altLang="en-US" b="1">
              <a:latin typeface="微软雅黑" panose="020b0503020204020204" charset="-122"/>
              <a:ea typeface="微软雅黑"/>
              <a:cs typeface="微软雅黑" panose="020b0503020204020204" charset="-122"/>
            </a:endParaRPr>
          </a:p>
        </p:txBody>
      </p:sp>
      <p:sp>
        <p:nvSpPr>
          <p:cNvPr id="20" name="文本框 19" title=""/>
          <p:cNvSpPr txBox="1"/>
          <p:nvPr>
            <p:custDataLst>
              <p:tags r:id="rId18"/>
            </p:custDataLst>
          </p:nvPr>
        </p:nvSpPr>
        <p:spPr>
          <a:xfrm>
            <a:off x="1757045" y="2908935"/>
            <a:ext cx="64008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charset="-122"/>
                <a:ea typeface="微软雅黑"/>
              </a:rPr>
              <a:t>秦汉</a:t>
            </a:r>
            <a:endParaRPr lang="zh-CN" altLang="en-US" b="1">
              <a:latin typeface="微软雅黑" panose="020b0503020204020204" charset="-122"/>
              <a:ea typeface="微软雅黑"/>
            </a:endParaRPr>
          </a:p>
        </p:txBody>
      </p:sp>
      <p:sp>
        <p:nvSpPr>
          <p:cNvPr id="21" name="文本框 20" title=""/>
          <p:cNvSpPr txBox="1"/>
          <p:nvPr>
            <p:custDataLst>
              <p:tags r:id="rId19"/>
            </p:custDataLst>
          </p:nvPr>
        </p:nvSpPr>
        <p:spPr>
          <a:xfrm>
            <a:off x="4486275" y="2908935"/>
            <a:ext cx="64008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charset="-122"/>
                <a:ea typeface="微软雅黑"/>
              </a:rPr>
              <a:t>隋唐</a:t>
            </a:r>
            <a:endParaRPr lang="zh-CN" altLang="en-US" b="1">
              <a:latin typeface="微软雅黑" panose="020b0503020204020204" charset="-122"/>
              <a:ea typeface="微软雅黑"/>
            </a:endParaRPr>
          </a:p>
        </p:txBody>
      </p:sp>
      <p:sp>
        <p:nvSpPr>
          <p:cNvPr id="22" name="文本框 21" title=""/>
          <p:cNvSpPr txBox="1"/>
          <p:nvPr>
            <p:custDataLst>
              <p:tags r:id="rId20"/>
            </p:custDataLst>
          </p:nvPr>
        </p:nvSpPr>
        <p:spPr>
          <a:xfrm>
            <a:off x="7306945" y="2826385"/>
            <a:ext cx="64008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charset="-122"/>
                <a:ea typeface="微软雅黑"/>
              </a:rPr>
              <a:t>宋元</a:t>
            </a:r>
            <a:endParaRPr lang="zh-CN" altLang="en-US" b="1">
              <a:latin typeface="微软雅黑" panose="020b0503020204020204" charset="-122"/>
              <a:ea typeface="微软雅黑"/>
            </a:endParaRPr>
          </a:p>
        </p:txBody>
      </p:sp>
      <p:sp>
        <p:nvSpPr>
          <p:cNvPr id="23" name="文本框 22" title=""/>
          <p:cNvSpPr txBox="1"/>
          <p:nvPr>
            <p:custDataLst>
              <p:tags r:id="rId21"/>
            </p:custDataLst>
          </p:nvPr>
        </p:nvSpPr>
        <p:spPr>
          <a:xfrm>
            <a:off x="9570720" y="2826385"/>
            <a:ext cx="64008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charset="-122"/>
                <a:ea typeface="微软雅黑"/>
              </a:rPr>
              <a:t>明清</a:t>
            </a:r>
            <a:endParaRPr lang="zh-CN" altLang="en-US" b="1">
              <a:latin typeface="微软雅黑" panose="020b0503020204020204" charset="-122"/>
              <a:ea typeface="微软雅黑"/>
            </a:endParaRPr>
          </a:p>
        </p:txBody>
      </p:sp>
      <p:cxnSp>
        <p:nvCxnSpPr>
          <p:cNvPr id="24" name="直接箭头连接符 23" title=""/>
          <p:cNvCxnSpPr/>
          <p:nvPr>
            <p:custDataLst>
              <p:tags r:id="rId22"/>
            </p:custDataLst>
          </p:nvPr>
        </p:nvCxnSpPr>
        <p:spPr>
          <a:xfrm flipH="1" flipV="1">
            <a:off x="2077085" y="1781175"/>
            <a:ext cx="0" cy="1045210"/>
          </a:xfrm>
          <a:prstGeom prst="straightConnector1">
            <a:avLst/>
          </a:prstGeom>
          <a:ln w="44450" cmpd="sng">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25" name="直接箭头连接符 24" title=""/>
          <p:cNvCxnSpPr/>
          <p:nvPr>
            <p:custDataLst>
              <p:tags r:id="rId23"/>
            </p:custDataLst>
          </p:nvPr>
        </p:nvCxnSpPr>
        <p:spPr>
          <a:xfrm flipH="1" flipV="1">
            <a:off x="4806315" y="1781175"/>
            <a:ext cx="0" cy="1045210"/>
          </a:xfrm>
          <a:prstGeom prst="straightConnector1">
            <a:avLst/>
          </a:prstGeom>
          <a:ln w="44450" cmpd="sng">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26" name="直接箭头连接符 25" title=""/>
          <p:cNvCxnSpPr/>
          <p:nvPr>
            <p:custDataLst>
              <p:tags r:id="rId24"/>
            </p:custDataLst>
          </p:nvPr>
        </p:nvCxnSpPr>
        <p:spPr>
          <a:xfrm flipH="1" flipV="1">
            <a:off x="7626985" y="1781175"/>
            <a:ext cx="0" cy="1045210"/>
          </a:xfrm>
          <a:prstGeom prst="straightConnector1">
            <a:avLst/>
          </a:prstGeom>
          <a:ln w="44450" cmpd="sng">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27" name="直接箭头连接符 26" title=""/>
          <p:cNvCxnSpPr/>
          <p:nvPr>
            <p:custDataLst>
              <p:tags r:id="rId25"/>
            </p:custDataLst>
          </p:nvPr>
        </p:nvCxnSpPr>
        <p:spPr>
          <a:xfrm flipH="1" flipV="1">
            <a:off x="9890760" y="1781175"/>
            <a:ext cx="0" cy="1045210"/>
          </a:xfrm>
          <a:prstGeom prst="straightConnector1">
            <a:avLst/>
          </a:prstGeom>
          <a:ln w="44450" cmpd="sng">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28" name="直接箭头连接符 27" title=""/>
          <p:cNvCxnSpPr/>
          <p:nvPr>
            <p:custDataLst>
              <p:tags r:id="rId26"/>
            </p:custDataLst>
          </p:nvPr>
        </p:nvCxnSpPr>
        <p:spPr>
          <a:xfrm flipH="1">
            <a:off x="2068830" y="3554730"/>
            <a:ext cx="12700" cy="1628140"/>
          </a:xfrm>
          <a:prstGeom prst="straightConnector1">
            <a:avLst/>
          </a:prstGeom>
          <a:ln w="44450" cmpd="sng">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29" name="直接箭头连接符 28" title=""/>
          <p:cNvCxnSpPr/>
          <p:nvPr>
            <p:custDataLst>
              <p:tags r:id="rId27"/>
            </p:custDataLst>
          </p:nvPr>
        </p:nvCxnSpPr>
        <p:spPr>
          <a:xfrm flipH="1">
            <a:off x="4793615" y="3554730"/>
            <a:ext cx="12700" cy="1628140"/>
          </a:xfrm>
          <a:prstGeom prst="straightConnector1">
            <a:avLst/>
          </a:prstGeom>
          <a:ln w="44450" cmpd="sng">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30" name="直接箭头连接符 29" title=""/>
          <p:cNvCxnSpPr/>
          <p:nvPr>
            <p:custDataLst>
              <p:tags r:id="rId28"/>
            </p:custDataLst>
          </p:nvPr>
        </p:nvCxnSpPr>
        <p:spPr>
          <a:xfrm flipH="1">
            <a:off x="7614285" y="3554730"/>
            <a:ext cx="12700" cy="1628140"/>
          </a:xfrm>
          <a:prstGeom prst="straightConnector1">
            <a:avLst/>
          </a:prstGeom>
          <a:ln w="44450" cmpd="sng">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31" name="直接箭头连接符 30" title=""/>
          <p:cNvCxnSpPr/>
          <p:nvPr>
            <p:custDataLst>
              <p:tags r:id="rId29"/>
            </p:custDataLst>
          </p:nvPr>
        </p:nvCxnSpPr>
        <p:spPr>
          <a:xfrm flipH="1">
            <a:off x="9890760" y="3554730"/>
            <a:ext cx="12700" cy="1628140"/>
          </a:xfrm>
          <a:prstGeom prst="straightConnector1">
            <a:avLst/>
          </a:prstGeom>
          <a:ln w="44450" cmpd="sng">
            <a:solidFill>
              <a:schemeClr val="tx1"/>
            </a:solidFill>
            <a:prstDash val="sysDot"/>
            <a:tailEnd type="arrow"/>
          </a:ln>
        </p:spPr>
        <p:style>
          <a:lnRef idx="1">
            <a:schemeClr val="accent1"/>
          </a:lnRef>
          <a:fillRef idx="0">
            <a:schemeClr val="accent1"/>
          </a:fillRef>
          <a:effectRef idx="0">
            <a:schemeClr val="accent1"/>
          </a:effectRef>
          <a:fontRef idx="minor">
            <a:schemeClr val="tx1"/>
          </a:fontRef>
        </p:style>
      </p:cxnSp>
      <p:sp>
        <p:nvSpPr>
          <p:cNvPr id="32" name="文本框 31" title=""/>
          <p:cNvSpPr txBox="1"/>
          <p:nvPr>
            <p:custDataLst>
              <p:tags r:id="rId30"/>
            </p:custDataLst>
          </p:nvPr>
        </p:nvSpPr>
        <p:spPr>
          <a:xfrm>
            <a:off x="1064260" y="369570"/>
            <a:ext cx="2324735" cy="132207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微软雅黑" panose="020b0503020204020204" charset="-122"/>
                <a:ea typeface="微软雅黑"/>
              </a:rPr>
              <a:t>秦朝设典客等；汉朝设大鸿胪等；秦汉修长城，北击匈奴；汉朝屯戍等</a:t>
            </a:r>
            <a:endParaRPr lang="zh-CN" altLang="en-US" sz="2000" b="1">
              <a:latin typeface="微软雅黑" panose="020b0503020204020204" charset="-122"/>
              <a:ea typeface="微软雅黑"/>
            </a:endParaRPr>
          </a:p>
        </p:txBody>
      </p:sp>
      <p:sp>
        <p:nvSpPr>
          <p:cNvPr id="33" name="文本框 32" title=""/>
          <p:cNvSpPr txBox="1"/>
          <p:nvPr>
            <p:custDataLst>
              <p:tags r:id="rId31"/>
            </p:custDataLst>
          </p:nvPr>
        </p:nvSpPr>
        <p:spPr>
          <a:xfrm>
            <a:off x="3686810" y="369570"/>
            <a:ext cx="2226310" cy="132207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微软雅黑" panose="020b0503020204020204" charset="-122"/>
                <a:ea typeface="微软雅黑"/>
              </a:rPr>
              <a:t>礼部和鸿胪寺；隋朝与琉球交流、册封冼夫人；唐朝和亲、羁縻州</a:t>
            </a:r>
            <a:endParaRPr lang="zh-CN" altLang="en-US" sz="2000" b="1">
              <a:latin typeface="微软雅黑" panose="020b0503020204020204" charset="-122"/>
              <a:ea typeface="微软雅黑"/>
            </a:endParaRPr>
          </a:p>
        </p:txBody>
      </p:sp>
      <p:sp>
        <p:nvSpPr>
          <p:cNvPr id="34" name="文本框 33" title=""/>
          <p:cNvSpPr txBox="1"/>
          <p:nvPr>
            <p:custDataLst>
              <p:tags r:id="rId32"/>
            </p:custDataLst>
          </p:nvPr>
        </p:nvSpPr>
        <p:spPr>
          <a:xfrm>
            <a:off x="6609715" y="369570"/>
            <a:ext cx="2021205" cy="132207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微软雅黑" panose="020b0503020204020204" charset="-122"/>
                <a:ea typeface="微软雅黑"/>
              </a:rPr>
              <a:t>宋朝和少数民族政权时战时和；元朝设宣政院管辖西藏事务</a:t>
            </a:r>
            <a:endParaRPr lang="zh-CN" altLang="en-US" sz="2000" b="1">
              <a:latin typeface="微软雅黑" panose="020b0503020204020204" charset="-122"/>
              <a:ea typeface="微软雅黑"/>
            </a:endParaRPr>
          </a:p>
        </p:txBody>
      </p:sp>
      <p:sp>
        <p:nvSpPr>
          <p:cNvPr id="35" name="文本框 34" title=""/>
          <p:cNvSpPr txBox="1"/>
          <p:nvPr>
            <p:custDataLst>
              <p:tags r:id="rId33"/>
            </p:custDataLst>
          </p:nvPr>
        </p:nvSpPr>
        <p:spPr>
          <a:xfrm>
            <a:off x="8870950" y="369570"/>
            <a:ext cx="2825750" cy="132207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微软雅黑" panose="020b0503020204020204" charset="-122"/>
                <a:ea typeface="微软雅黑"/>
              </a:rPr>
              <a:t>明朝修长城筑九边；清朝设置理藩院、改土归流、设驻藏大臣、册封宗教首领、联姻等</a:t>
            </a:r>
            <a:endParaRPr lang="zh-CN" altLang="en-US" sz="2000" b="1">
              <a:latin typeface="微软雅黑" panose="020b0503020204020204" charset="-122"/>
              <a:ea typeface="微软雅黑"/>
            </a:endParaRPr>
          </a:p>
        </p:txBody>
      </p:sp>
      <p:sp>
        <p:nvSpPr>
          <p:cNvPr id="36" name="文本框 35" title=""/>
          <p:cNvSpPr txBox="1"/>
          <p:nvPr>
            <p:custDataLst>
              <p:tags r:id="rId34"/>
            </p:custDataLst>
          </p:nvPr>
        </p:nvSpPr>
        <p:spPr>
          <a:xfrm>
            <a:off x="1064260" y="5182870"/>
            <a:ext cx="2021205" cy="119888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a:lnSpc>
                <a:spcPct val="100000"/>
              </a:lnSpc>
              <a:spcBef>
                <a:spcPct val="0"/>
              </a:spcBef>
              <a:buClrTx/>
              <a:buSzTx/>
              <a:buFontTx/>
            </a:pPr>
            <a:r>
              <a:rPr lang="zh-CN" altLang="en-US" b="1">
                <a:solidFill>
                  <a:srgbClr val="FF0000"/>
                </a:solidFill>
                <a:latin typeface="微软雅黑" panose="020b0503020204020204" charset="-122"/>
                <a:ea typeface="微软雅黑"/>
                <a:sym typeface="+mn-ea"/>
              </a:rPr>
              <a:t>丝绸之路</a:t>
            </a:r>
            <a:r>
              <a:rPr lang="zh-CN" altLang="en-US" b="1">
                <a:latin typeface="微软雅黑" panose="020b0503020204020204" charset="-122"/>
                <a:ea typeface="微软雅黑"/>
                <a:sym typeface="+mn-ea"/>
              </a:rPr>
              <a:t>、甘英出使大秦（罗马帝国）；光武帝赐倭国国王金印</a:t>
            </a:r>
            <a:endParaRPr lang="zh-CN" altLang="en-US" b="1">
              <a:latin typeface="微软雅黑" panose="020b0503020204020204" charset="-122"/>
              <a:ea typeface="微软雅黑"/>
              <a:sym typeface="+mn-ea"/>
            </a:endParaRPr>
          </a:p>
        </p:txBody>
      </p:sp>
      <p:sp>
        <p:nvSpPr>
          <p:cNvPr id="37" name="文本框 36" title=""/>
          <p:cNvSpPr txBox="1"/>
          <p:nvPr>
            <p:custDataLst>
              <p:tags r:id="rId35"/>
            </p:custDataLst>
          </p:nvPr>
        </p:nvSpPr>
        <p:spPr>
          <a:xfrm>
            <a:off x="3187065" y="5182870"/>
            <a:ext cx="3291205" cy="119888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fontAlgn="auto">
              <a:lnSpc>
                <a:spcPct val="100000"/>
              </a:lnSpc>
              <a:spcBef>
                <a:spcPct val="0"/>
              </a:spcBef>
              <a:buClrTx/>
              <a:buSzTx/>
              <a:buFontTx/>
            </a:pPr>
            <a:r>
              <a:rPr lang="zh-CN" altLang="en-US" b="1">
                <a:latin typeface="微软雅黑" panose="020b0503020204020204" charset="-122"/>
                <a:ea typeface="微软雅黑"/>
                <a:sym typeface="+mn-ea"/>
              </a:rPr>
              <a:t>隋朝：裴矩驻张掖掌管通商事务；常骏出航到赤土国。</a:t>
            </a:r>
            <a:r>
              <a:rPr lang="zh-CN" altLang="en-US" b="1">
                <a:solidFill>
                  <a:srgbClr val="FF0000"/>
                </a:solidFill>
                <a:latin typeface="微软雅黑" panose="020b0503020204020204" charset="-122"/>
                <a:ea typeface="微软雅黑"/>
                <a:sym typeface="+mn-ea"/>
              </a:rPr>
              <a:t>唐朝：造纸术外传阿拉伯地区、海路交通活跃、日本派遣唐使</a:t>
            </a:r>
            <a:endParaRPr lang="zh-CN" altLang="en-US" b="1">
              <a:solidFill>
                <a:srgbClr val="FF0000"/>
              </a:solidFill>
              <a:latin typeface="微软雅黑" panose="020b0503020204020204" charset="-122"/>
              <a:ea typeface="微软雅黑"/>
              <a:sym typeface="+mn-ea"/>
            </a:endParaRPr>
          </a:p>
        </p:txBody>
      </p:sp>
      <p:sp>
        <p:nvSpPr>
          <p:cNvPr id="38" name="文本框 37" title=""/>
          <p:cNvSpPr txBox="1"/>
          <p:nvPr>
            <p:custDataLst>
              <p:tags r:id="rId36"/>
            </p:custDataLst>
          </p:nvPr>
        </p:nvSpPr>
        <p:spPr>
          <a:xfrm>
            <a:off x="6849110" y="5182870"/>
            <a:ext cx="1543685" cy="119888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fontAlgn="auto">
              <a:lnSpc>
                <a:spcPct val="100000"/>
              </a:lnSpc>
              <a:spcBef>
                <a:spcPct val="0"/>
              </a:spcBef>
              <a:buClrTx/>
              <a:buSzTx/>
              <a:buFontTx/>
            </a:pPr>
            <a:r>
              <a:rPr lang="zh-CN" altLang="en-US" b="1">
                <a:latin typeface="微软雅黑" panose="020b0503020204020204" charset="-122"/>
                <a:ea typeface="微软雅黑"/>
                <a:sym typeface="+mn-ea"/>
              </a:rPr>
              <a:t>泉州重要的</a:t>
            </a:r>
            <a:r>
              <a:rPr lang="zh-CN" altLang="en-US" b="1">
                <a:solidFill>
                  <a:srgbClr val="FF0000"/>
                </a:solidFill>
                <a:latin typeface="微软雅黑" panose="020b0503020204020204" charset="-122"/>
                <a:ea typeface="微软雅黑"/>
                <a:sym typeface="+mn-ea"/>
              </a:rPr>
              <a:t>对外贸易</a:t>
            </a:r>
            <a:r>
              <a:rPr lang="zh-CN" altLang="en-US" b="1">
                <a:latin typeface="微软雅黑" panose="020b0503020204020204" charset="-122"/>
                <a:ea typeface="微软雅黑"/>
                <a:sym typeface="+mn-ea"/>
              </a:rPr>
              <a:t>港口。元朝马可波罗来华</a:t>
            </a:r>
            <a:endParaRPr lang="zh-CN" altLang="en-US" b="1">
              <a:latin typeface="微软雅黑" panose="020b0503020204020204" charset="-122"/>
              <a:ea typeface="微软雅黑"/>
              <a:sym typeface="+mn-ea"/>
            </a:endParaRPr>
          </a:p>
        </p:txBody>
      </p:sp>
      <p:sp>
        <p:nvSpPr>
          <p:cNvPr id="39" name="文本框 38" title=""/>
          <p:cNvSpPr txBox="1"/>
          <p:nvPr>
            <p:custDataLst>
              <p:tags r:id="rId37"/>
            </p:custDataLst>
          </p:nvPr>
        </p:nvSpPr>
        <p:spPr>
          <a:xfrm>
            <a:off x="8630920" y="5182870"/>
            <a:ext cx="2540635" cy="119888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a:lnSpc>
                <a:spcPct val="100000"/>
              </a:lnSpc>
              <a:spcBef>
                <a:spcPct val="0"/>
              </a:spcBef>
              <a:buClrTx/>
              <a:buSzTx/>
              <a:buFontTx/>
            </a:pPr>
            <a:r>
              <a:rPr lang="zh-CN" altLang="en-US" b="1">
                <a:latin typeface="微软雅黑" panose="020b0503020204020204" charset="-122"/>
                <a:ea typeface="微软雅黑"/>
                <a:sym typeface="+mn-ea"/>
              </a:rPr>
              <a:t>明朝</a:t>
            </a:r>
            <a:r>
              <a:rPr lang="zh-CN" altLang="en-US" b="1">
                <a:solidFill>
                  <a:srgbClr val="FF0000"/>
                </a:solidFill>
                <a:latin typeface="微软雅黑" panose="020b0503020204020204" charset="-122"/>
                <a:ea typeface="微软雅黑"/>
                <a:sym typeface="+mn-ea"/>
              </a:rPr>
              <a:t>郑和下西洋、海禁</a:t>
            </a:r>
            <a:r>
              <a:rPr lang="zh-CN" altLang="en-US" b="1">
                <a:latin typeface="微软雅黑" panose="020b0503020204020204" charset="-122"/>
                <a:ea typeface="微软雅黑"/>
                <a:sym typeface="+mn-ea"/>
              </a:rPr>
              <a:t>。清朝签订《尼布楚条约》、马戛尔尼使团来华、闭关锁国</a:t>
            </a:r>
            <a:endParaRPr lang="zh-CN" altLang="en-US" b="1">
              <a:latin typeface="微软雅黑" panose="020b0503020204020204" charset="-122"/>
              <a:ea typeface="微软雅黑"/>
              <a:sym typeface="+mn-ea"/>
            </a:endParaRPr>
          </a:p>
        </p:txBody>
      </p:sp>
      <p:grpSp>
        <p:nvGrpSpPr>
          <p:cNvPr id="40" name="组合 39" title=""/>
          <p:cNvGrpSpPr/>
          <p:nvPr>
            <p:custDataLst>
              <p:tags r:id="rId38"/>
            </p:custDataLst>
          </p:nvPr>
        </p:nvGrpSpPr>
        <p:grpSpPr>
          <a:xfrm>
            <a:off x="0" y="0"/>
            <a:ext cx="383540" cy="1981835"/>
            <a:chOff x="11571416" y="3959358"/>
            <a:chExt cx="620584" cy="1723139"/>
          </a:xfrm>
        </p:grpSpPr>
        <p:sp>
          <p:nvSpPr>
            <p:cNvPr id="41" name="矩形 40"/>
            <p:cNvSpPr/>
            <p:nvPr>
              <p:custDataLst>
                <p:tags r:id="rId39"/>
              </p:custDataLst>
            </p:nvPr>
          </p:nvSpPr>
          <p:spPr>
            <a:xfrm>
              <a:off x="11571416" y="3959358"/>
              <a:ext cx="620584" cy="1723137"/>
            </a:xfrm>
            <a:prstGeom prst="rect">
              <a:avLst/>
            </a:prstGeom>
            <a:solidFill>
              <a:srgbClr val="3E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矩形 41"/>
            <p:cNvSpPr/>
            <p:nvPr>
              <p:custDataLst>
                <p:tags r:id="rId40"/>
              </p:custDataLst>
            </p:nvPr>
          </p:nvSpPr>
          <p:spPr>
            <a:xfrm>
              <a:off x="11571416" y="5115169"/>
              <a:ext cx="620584" cy="567328"/>
            </a:xfrm>
            <a:prstGeom prst="rect">
              <a:avLst/>
            </a:prstGeom>
            <a:solidFill>
              <a:srgbClr val="CF01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3" name="TextBox 12" title=""/>
          <p:cNvSpPr txBox="1"/>
          <p:nvPr>
            <p:custDataLst>
              <p:tags r:id="rId41"/>
            </p:custDataLst>
          </p:nvPr>
        </p:nvSpPr>
        <p:spPr>
          <a:xfrm>
            <a:off x="302319" y="138"/>
            <a:ext cx="618815" cy="2061210"/>
          </a:xfrm>
          <a:prstGeom prst="rect">
            <a:avLst/>
          </a:prstGeom>
          <a:noFill/>
        </p:spPr>
        <p:txBody>
          <a:bodyPr wrap="square" lIns="91449" tIns="45724" rIns="91449" bIns="45724" rtlCol="0" anchor="ctr">
            <a:spAutoFit/>
          </a:bodyPr>
          <a:lstStyle>
            <a:defPPr>
              <a:defRPr lang="zh-CN"/>
            </a:defPPr>
            <a:lvl1pPr marL="0" algn="ctr" defTabSz="914400" rtl="0" eaLnBrk="1" latinLnBrk="0" hangingPunct="1">
              <a:defRPr sz="6000" b="1" kern="1200">
                <a:gradFill>
                  <a:gsLst>
                    <a:gs pos="0">
                      <a:schemeClr val="bg1">
                        <a:shade val="30000"/>
                        <a:satMod val="115000"/>
                      </a:schemeClr>
                    </a:gs>
                    <a:gs pos="50000">
                      <a:schemeClr val="bg1">
                        <a:shade val="67500"/>
                        <a:satMod val="115000"/>
                      </a:schemeClr>
                    </a:gs>
                    <a:gs pos="100000">
                      <a:schemeClr val="bg1">
                        <a:shade val="100000"/>
                        <a:satMod val="115000"/>
                      </a:schemeClr>
                    </a:gs>
                  </a:gsLst>
                  <a:lin ang="16200000" scaled="1"/>
                </a:gradFill>
                <a:latin typeface="Arial" pitchFamily="34" charset="0"/>
                <a:ea typeface="微软雅黑"/>
                <a:cs typeface="Arial"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3200">
                <a:solidFill>
                  <a:schemeClr val="tx1"/>
                </a:solidFill>
              </a:rPr>
              <a:t>时空坐标</a:t>
            </a:r>
            <a:endParaRPr lang="zh-CN" altLang="en-US" sz="3200">
              <a:solidFill>
                <a:schemeClr val="tx1"/>
              </a:solidFill>
            </a:endParaRPr>
          </a:p>
        </p:txBody>
      </p:sp>
      <p:sp>
        <p:nvSpPr>
          <p:cNvPr id="2" name="文本框 1" title=""/>
          <p:cNvSpPr txBox="1"/>
          <p:nvPr>
            <p:custDataLst>
              <p:tags r:id="rId42"/>
            </p:custDataLst>
          </p:nvPr>
        </p:nvSpPr>
        <p:spPr>
          <a:xfrm>
            <a:off x="175895" y="2386965"/>
            <a:ext cx="1649730" cy="521970"/>
          </a:xfrm>
          <a:prstGeom prst="rect">
            <a:avLst/>
          </a:prstGeom>
          <a:noFill/>
          <a:ln w="28575" cmpd="sng">
            <a:solidFill>
              <a:schemeClr val="accent1">
                <a:shade val="50000"/>
              </a:schemeClr>
            </a:solid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FF0000"/>
                </a:solidFill>
                <a:latin typeface="微软雅黑" panose="020b0503020204020204" charset="-122"/>
                <a:ea typeface="微软雅黑"/>
                <a:sym typeface="+mn-ea"/>
              </a:rPr>
              <a:t>民族关系</a:t>
            </a:r>
            <a:endParaRPr lang="zh-CN" altLang="en-US" sz="2800" b="1">
              <a:solidFill>
                <a:srgbClr val="FF0000"/>
              </a:solidFill>
              <a:latin typeface="微软雅黑" panose="020b0503020204020204" charset="-122"/>
              <a:ea typeface="微软雅黑"/>
              <a:sym typeface="+mn-ea"/>
            </a:endParaRPr>
          </a:p>
        </p:txBody>
      </p:sp>
      <p:sp>
        <p:nvSpPr>
          <p:cNvPr id="3" name="文本框 2" title=""/>
          <p:cNvSpPr txBox="1"/>
          <p:nvPr>
            <p:custDataLst>
              <p:tags r:id="rId43"/>
            </p:custDataLst>
          </p:nvPr>
        </p:nvSpPr>
        <p:spPr>
          <a:xfrm>
            <a:off x="175895" y="4238625"/>
            <a:ext cx="654685" cy="1814830"/>
          </a:xfrm>
          <a:prstGeom prst="rect">
            <a:avLst/>
          </a:prstGeom>
          <a:noFill/>
          <a:ln w="28575" cmpd="sng">
            <a:solidFill>
              <a:schemeClr val="accent1">
                <a:shade val="50000"/>
              </a:schemeClr>
            </a:solid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FF0000"/>
                </a:solidFill>
                <a:latin typeface="微软雅黑" panose="020b0503020204020204" charset="-122"/>
                <a:ea typeface="微软雅黑"/>
                <a:sym typeface="+mn-ea"/>
              </a:rPr>
              <a:t>对外交往</a:t>
            </a:r>
            <a:endParaRPr lang="zh-CN" altLang="en-US" sz="2800" b="1">
              <a:solidFill>
                <a:srgbClr val="FF0000"/>
              </a:solidFill>
              <a:latin typeface="微软雅黑" panose="020b0503020204020204" charset="-122"/>
              <a:ea typeface="微软雅黑"/>
              <a:sym typeface="+mn-ea"/>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4" name="组合 3" title=""/>
          <p:cNvGrpSpPr/>
          <p:nvPr>
            <p:custDataLst>
              <p:tags r:id="rId3"/>
            </p:custDataLst>
          </p:nvPr>
        </p:nvGrpSpPr>
        <p:grpSpPr>
          <a:xfrm>
            <a:off x="715783" y="2237373"/>
            <a:ext cx="2114351" cy="1513193"/>
            <a:chOff x="863" y="5533"/>
            <a:chExt cx="3377" cy="2131"/>
          </a:xfrm>
          <a:solidFill>
            <a:schemeClr val="accent4">
              <a:lumMod val="20000"/>
              <a:lumOff val="80000"/>
            </a:schemeClr>
          </a:solidFill>
        </p:grpSpPr>
        <p:cxnSp>
          <p:nvCxnSpPr>
            <p:cNvPr id="42" name="直接连接符 41"/>
            <p:cNvCxnSpPr/>
            <p:nvPr>
              <p:custDataLst>
                <p:tags r:id="rId4"/>
              </p:custDataLst>
            </p:nvPr>
          </p:nvCxnSpPr>
          <p:spPr>
            <a:xfrm flipH="1">
              <a:off x="2291" y="6686"/>
              <a:ext cx="0" cy="978"/>
            </a:xfrm>
            <a:prstGeom prst="line">
              <a:avLst/>
            </a:prstGeom>
            <a:grpFill/>
            <a:ln w="34925">
              <a:solidFill>
                <a:srgbClr val="FF0000"/>
              </a:solidFill>
              <a:headEnd type="none"/>
              <a:tailEnd type="triangle" w="med" len="med"/>
            </a:ln>
          </p:spPr>
          <p:style>
            <a:lnRef idx="1">
              <a:schemeClr val="dk1"/>
            </a:lnRef>
            <a:fillRef idx="0">
              <a:schemeClr val="dk1"/>
            </a:fillRef>
            <a:effectRef idx="0">
              <a:schemeClr val="dk1"/>
            </a:effectRef>
            <a:fontRef idx="minor">
              <a:schemeClr val="tx1"/>
            </a:fontRef>
          </p:style>
        </p:cxnSp>
        <p:sp>
          <p:nvSpPr>
            <p:cNvPr id="5126" name="文本框 2"/>
            <p:cNvSpPr txBox="1"/>
            <p:nvPr>
              <p:custDataLst>
                <p:tags r:id="rId5"/>
              </p:custDataLst>
            </p:nvPr>
          </p:nvSpPr>
          <p:spPr>
            <a:xfrm>
              <a:off x="863" y="5533"/>
              <a:ext cx="3377" cy="1104"/>
            </a:xfrm>
            <a:prstGeom prst="rect">
              <a:avLst/>
            </a:prstGeom>
            <a:grpFill/>
            <a:ln w="9525" cap="flat" cmpd="sng">
              <a:solidFill>
                <a:schemeClr val="tx1"/>
              </a:solidFill>
              <a:prstDash val="solid"/>
              <a:miter/>
              <a:headEnd type="none" w="med" len="med"/>
              <a:tailEnd type="none" w="med" len="med"/>
            </a:ln>
          </p:spPr>
          <p:txBody>
            <a:bodyPr/>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spcBef>
                  <a:spcPct val="0"/>
                </a:spcBef>
                <a:buNone/>
              </a:pPr>
              <a:r>
                <a:rPr lang="zh-CN" altLang="en-US" b="1">
                  <a:latin typeface="宋体" panose="02010600030101010101" pitchFamily="2" charset="-122"/>
                  <a:ea typeface="宋体" panose="02010600030101010101" pitchFamily="2" charset="-122"/>
                </a:rPr>
                <a:t>朝贡外交</a:t>
              </a:r>
              <a:endParaRPr lang="zh-CN" altLang="en-US" sz="2800" b="1">
                <a:latin typeface="宋体" panose="02010600030101010101" pitchFamily="2" charset="-122"/>
                <a:ea typeface="宋体" panose="02010600030101010101" pitchFamily="2" charset="-122"/>
              </a:endParaRPr>
            </a:p>
          </p:txBody>
        </p:sp>
      </p:grpSp>
      <p:grpSp>
        <p:nvGrpSpPr>
          <p:cNvPr id="3" name="组合 2" title=""/>
          <p:cNvGrpSpPr/>
          <p:nvPr>
            <p:custDataLst>
              <p:tags r:id="rId6"/>
            </p:custDataLst>
          </p:nvPr>
        </p:nvGrpSpPr>
        <p:grpSpPr>
          <a:xfrm>
            <a:off x="673701" y="3715978"/>
            <a:ext cx="11093183" cy="787082"/>
            <a:chOff x="1232" y="8460"/>
            <a:chExt cx="15323" cy="278"/>
          </a:xfrm>
        </p:grpSpPr>
        <p:cxnSp>
          <p:nvCxnSpPr>
            <p:cNvPr id="24" name="直接箭头连接符 23"/>
            <p:cNvCxnSpPr/>
            <p:nvPr>
              <p:custDataLst>
                <p:tags r:id="rId7"/>
              </p:custDataLst>
            </p:nvPr>
          </p:nvCxnSpPr>
          <p:spPr>
            <a:xfrm flipV="1">
              <a:off x="1381" y="8460"/>
              <a:ext cx="15174" cy="7"/>
            </a:xfrm>
            <a:prstGeom prst="straightConnector1">
              <a:avLst/>
            </a:prstGeom>
            <a:ln w="19050">
              <a:solidFill>
                <a:schemeClr val="tx1"/>
              </a:solidFill>
              <a:headEnd type="none"/>
              <a:tailEnd type="triangle" w="med" len="med"/>
            </a:ln>
          </p:spPr>
          <p:style>
            <a:lnRef idx="1">
              <a:schemeClr val="dk1"/>
            </a:lnRef>
            <a:fillRef idx="0">
              <a:schemeClr val="dk1"/>
            </a:fillRef>
            <a:effectRef idx="0">
              <a:schemeClr val="dk1"/>
            </a:effectRef>
            <a:fontRef idx="minor">
              <a:schemeClr val="tx1"/>
            </a:fontRef>
          </p:style>
        </p:cxnSp>
        <p:sp>
          <p:nvSpPr>
            <p:cNvPr id="5130" name="文本框 2"/>
            <p:cNvSpPr txBox="1"/>
            <p:nvPr>
              <p:custDataLst>
                <p:tags r:id="rId8"/>
              </p:custDataLst>
            </p:nvPr>
          </p:nvSpPr>
          <p:spPr>
            <a:xfrm>
              <a:off x="1232" y="8510"/>
              <a:ext cx="5025" cy="228"/>
            </a:xfrm>
            <a:prstGeom prst="rect">
              <a:avLst/>
            </a:prstGeom>
            <a:noFill/>
            <a:ln w="9525">
              <a:noFill/>
            </a:ln>
          </p:spPr>
          <p:txBody>
            <a:bodyPr wrap="square">
              <a:spAutoFit/>
            </a:bodyPr>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None/>
              </a:pPr>
              <a:r>
                <a:rPr lang="zh-CN" altLang="en-US" sz="3600" b="1">
                  <a:latin typeface="黑体" panose="02010609060101010101" pitchFamily="49" charset="-122"/>
                  <a:ea typeface="黑体" panose="02010609060101010101" pitchFamily="49" charset="-122"/>
                </a:rPr>
                <a:t>古代中国外交</a:t>
              </a:r>
              <a:endParaRPr lang="zh-CN" altLang="en-US" sz="3600" b="1">
                <a:latin typeface="黑体" panose="02010609060101010101" pitchFamily="49" charset="-122"/>
                <a:ea typeface="黑体" panose="02010609060101010101" pitchFamily="49" charset="-122"/>
              </a:endParaRPr>
            </a:p>
          </p:txBody>
        </p:sp>
        <p:sp>
          <p:nvSpPr>
            <p:cNvPr id="5131" name="文本框 31"/>
            <p:cNvSpPr txBox="1"/>
            <p:nvPr>
              <p:custDataLst>
                <p:tags r:id="rId9"/>
              </p:custDataLst>
            </p:nvPr>
          </p:nvSpPr>
          <p:spPr>
            <a:xfrm>
              <a:off x="6828" y="8510"/>
              <a:ext cx="4160" cy="228"/>
            </a:xfrm>
            <a:prstGeom prst="rect">
              <a:avLst/>
            </a:prstGeom>
            <a:noFill/>
            <a:ln w="9525">
              <a:noFill/>
            </a:ln>
          </p:spPr>
          <p:txBody>
            <a:bodyPr wrap="square">
              <a:spAutoFit/>
            </a:bodyPr>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None/>
              </a:pPr>
              <a:r>
                <a:rPr lang="zh-CN" altLang="en-US" sz="3600" b="1">
                  <a:latin typeface="黑体" panose="02010609060101010101" pitchFamily="49" charset="-122"/>
                  <a:ea typeface="黑体" panose="02010609060101010101" pitchFamily="49" charset="-122"/>
                </a:rPr>
                <a:t>近代中国外交</a:t>
              </a:r>
              <a:endParaRPr lang="zh-CN" altLang="en-US" sz="3600" b="1">
                <a:latin typeface="黑体" panose="02010609060101010101" pitchFamily="49" charset="-122"/>
                <a:ea typeface="黑体" panose="02010609060101010101" pitchFamily="49" charset="-122"/>
              </a:endParaRPr>
            </a:p>
          </p:txBody>
        </p:sp>
        <p:sp>
          <p:nvSpPr>
            <p:cNvPr id="5132" name="文本框 32"/>
            <p:cNvSpPr txBox="1"/>
            <p:nvPr>
              <p:custDataLst>
                <p:tags r:id="rId10"/>
              </p:custDataLst>
            </p:nvPr>
          </p:nvSpPr>
          <p:spPr>
            <a:xfrm>
              <a:off x="11657" y="8510"/>
              <a:ext cx="4463" cy="228"/>
            </a:xfrm>
            <a:prstGeom prst="rect">
              <a:avLst/>
            </a:prstGeom>
            <a:noFill/>
            <a:ln w="9525">
              <a:noFill/>
            </a:ln>
          </p:spPr>
          <p:txBody>
            <a:bodyPr wrap="square">
              <a:spAutoFit/>
            </a:bodyPr>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None/>
              </a:pPr>
              <a:r>
                <a:rPr lang="zh-CN" altLang="en-US" sz="3600" b="1">
                  <a:latin typeface="黑体" panose="02010609060101010101" pitchFamily="49" charset="-122"/>
                  <a:ea typeface="黑体" panose="02010609060101010101" pitchFamily="49" charset="-122"/>
                </a:rPr>
                <a:t>当代中国外交</a:t>
              </a:r>
              <a:endParaRPr lang="zh-CN" altLang="en-US" sz="3600" b="1">
                <a:latin typeface="黑体" panose="02010609060101010101" pitchFamily="49" charset="-122"/>
                <a:ea typeface="黑体" panose="02010609060101010101" pitchFamily="49" charset="-122"/>
              </a:endParaRPr>
            </a:p>
          </p:txBody>
        </p:sp>
      </p:grpSp>
      <p:grpSp>
        <p:nvGrpSpPr>
          <p:cNvPr id="5" name="组合 4" title=""/>
          <p:cNvGrpSpPr/>
          <p:nvPr>
            <p:custDataLst>
              <p:tags r:id="rId11"/>
            </p:custDataLst>
          </p:nvPr>
        </p:nvGrpSpPr>
        <p:grpSpPr>
          <a:xfrm>
            <a:off x="4598035" y="1782445"/>
            <a:ext cx="2496820" cy="1748155"/>
            <a:chOff x="6891" y="5725"/>
            <a:chExt cx="3932" cy="2753"/>
          </a:xfrm>
          <a:solidFill>
            <a:schemeClr val="accent4">
              <a:lumMod val="20000"/>
              <a:lumOff val="80000"/>
            </a:schemeClr>
          </a:solidFill>
        </p:grpSpPr>
        <p:sp>
          <p:nvSpPr>
            <p:cNvPr id="5127" name="文本框 2"/>
            <p:cNvSpPr txBox="1"/>
            <p:nvPr>
              <p:custDataLst>
                <p:tags r:id="rId12"/>
              </p:custDataLst>
            </p:nvPr>
          </p:nvSpPr>
          <p:spPr>
            <a:xfrm>
              <a:off x="6891" y="5725"/>
              <a:ext cx="3932" cy="1140"/>
            </a:xfrm>
            <a:prstGeom prst="rect">
              <a:avLst/>
            </a:prstGeom>
            <a:grpFill/>
            <a:ln w="9525" cap="flat" cmpd="sng">
              <a:solidFill>
                <a:schemeClr val="tx1"/>
              </a:solidFill>
              <a:prstDash val="solid"/>
              <a:miter/>
              <a:headEnd type="none" w="med" len="med"/>
              <a:tailEnd type="none" w="med" len="med"/>
            </a:ln>
          </p:spPr>
          <p:txBody>
            <a:bodyPr anchor="ctr" anchorCtr="0"/>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spcBef>
                  <a:spcPct val="0"/>
                </a:spcBef>
                <a:buNone/>
              </a:pPr>
              <a:r>
                <a:rPr lang="zh-CN" altLang="en-US" sz="3600" b="1">
                  <a:latin typeface="宋体" panose="02010600030101010101" pitchFamily="2" charset="-122"/>
                  <a:ea typeface="宋体" panose="02010600030101010101" pitchFamily="2" charset="-122"/>
                </a:rPr>
                <a:t>屈辱外交</a:t>
              </a:r>
              <a:endParaRPr lang="zh-CN" altLang="en-US" sz="3600" b="1">
                <a:latin typeface="宋体" panose="02010600030101010101" pitchFamily="2" charset="-122"/>
                <a:ea typeface="宋体" panose="02010600030101010101" pitchFamily="2" charset="-122"/>
              </a:endParaRPr>
            </a:p>
            <a:p>
              <a:pPr marL="0" lvl="0" indent="0" algn="ctr">
                <a:spcBef>
                  <a:spcPct val="0"/>
                </a:spcBef>
                <a:buNone/>
              </a:pPr>
              <a:r>
                <a:rPr lang="zh-CN" altLang="en-US" sz="3600" b="1">
                  <a:latin typeface="宋体" panose="02010600030101010101" pitchFamily="2" charset="-122"/>
                  <a:ea typeface="宋体" panose="02010600030101010101" pitchFamily="2" charset="-122"/>
                </a:rPr>
                <a:t>外交近代化</a:t>
              </a:r>
              <a:endParaRPr lang="zh-CN" altLang="en-US" sz="3600" b="1">
                <a:latin typeface="宋体" panose="02010600030101010101" pitchFamily="2" charset="-122"/>
                <a:ea typeface="宋体" panose="02010600030101010101" pitchFamily="2" charset="-122"/>
              </a:endParaRPr>
            </a:p>
          </p:txBody>
        </p:sp>
        <p:cxnSp>
          <p:nvCxnSpPr>
            <p:cNvPr id="33" name="直接连接符 32"/>
            <p:cNvCxnSpPr/>
            <p:nvPr>
              <p:custDataLst>
                <p:tags r:id="rId13"/>
              </p:custDataLst>
            </p:nvPr>
          </p:nvCxnSpPr>
          <p:spPr>
            <a:xfrm flipH="1">
              <a:off x="8492" y="7658"/>
              <a:ext cx="0" cy="820"/>
            </a:xfrm>
            <a:prstGeom prst="line">
              <a:avLst/>
            </a:prstGeom>
            <a:grpFill/>
            <a:ln w="34925">
              <a:solidFill>
                <a:srgbClr val="FF0000"/>
              </a:solidFill>
              <a:headEnd type="none"/>
              <a:tailEnd type="triangle" w="med" len="med"/>
            </a:ln>
          </p:spPr>
          <p:style>
            <a:lnRef idx="1">
              <a:schemeClr val="dk1"/>
            </a:lnRef>
            <a:fillRef idx="0">
              <a:schemeClr val="dk1"/>
            </a:fillRef>
            <a:effectRef idx="0">
              <a:schemeClr val="dk1"/>
            </a:effectRef>
            <a:fontRef idx="minor">
              <a:schemeClr val="tx1"/>
            </a:fontRef>
          </p:style>
        </p:cxnSp>
      </p:grpSp>
      <p:grpSp>
        <p:nvGrpSpPr>
          <p:cNvPr id="10" name="组合 9" title=""/>
          <p:cNvGrpSpPr/>
          <p:nvPr>
            <p:custDataLst>
              <p:tags r:id="rId14"/>
            </p:custDataLst>
          </p:nvPr>
        </p:nvGrpSpPr>
        <p:grpSpPr>
          <a:xfrm>
            <a:off x="7296785" y="1965960"/>
            <a:ext cx="3775710" cy="1612900"/>
            <a:chOff x="11267" y="2998"/>
            <a:chExt cx="5946" cy="2540"/>
          </a:xfrm>
          <a:solidFill>
            <a:schemeClr val="accent4">
              <a:lumMod val="20000"/>
              <a:lumOff val="80000"/>
            </a:schemeClr>
          </a:solidFill>
        </p:grpSpPr>
        <p:sp>
          <p:nvSpPr>
            <p:cNvPr id="5133" name="文本框 2"/>
            <p:cNvSpPr txBox="1"/>
            <p:nvPr>
              <p:custDataLst>
                <p:tags r:id="rId15"/>
              </p:custDataLst>
            </p:nvPr>
          </p:nvSpPr>
          <p:spPr>
            <a:xfrm>
              <a:off x="11267" y="2998"/>
              <a:ext cx="5946" cy="1641"/>
            </a:xfrm>
            <a:prstGeom prst="rect">
              <a:avLst/>
            </a:prstGeom>
            <a:grpFill/>
            <a:ln w="9525" cap="flat" cmpd="sng">
              <a:solidFill>
                <a:schemeClr val="tx1"/>
              </a:solidFill>
              <a:prstDash val="solid"/>
              <a:miter/>
              <a:headEnd type="none" w="med" len="med"/>
              <a:tailEnd type="none" w="med" len="med"/>
            </a:ln>
          </p:spPr>
          <p:txBody>
            <a:bodyPr anchor="ctr" anchorCtr="0"/>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spcBef>
                  <a:spcPct val="0"/>
                </a:spcBef>
                <a:buNone/>
              </a:pPr>
              <a:r>
                <a:rPr lang="zh-CN" altLang="en-US" b="1">
                  <a:latin typeface="宋体" panose="02010600030101010101" pitchFamily="2" charset="-122"/>
                  <a:ea typeface="宋体" panose="02010600030101010101" pitchFamily="2" charset="-122"/>
                </a:rPr>
                <a:t>独立自主和平外交</a:t>
              </a:r>
              <a:endParaRPr lang="en-US" altLang="zh-CN" b="1">
                <a:latin typeface="宋体" panose="02010600030101010101" pitchFamily="2" charset="-122"/>
                <a:ea typeface="宋体" panose="02010600030101010101" pitchFamily="2" charset="-122"/>
              </a:endParaRPr>
            </a:p>
            <a:p>
              <a:pPr marL="0" lvl="0" indent="0" algn="ctr">
                <a:spcBef>
                  <a:spcPct val="0"/>
                </a:spcBef>
                <a:buNone/>
              </a:pPr>
              <a:r>
                <a:rPr lang="zh-CN" altLang="en-US" b="1">
                  <a:latin typeface="宋体" panose="02010600030101010101" pitchFamily="2" charset="-122"/>
                  <a:ea typeface="宋体" panose="02010600030101010101" pitchFamily="2" charset="-122"/>
                </a:rPr>
                <a:t>中国特色大国外交</a:t>
              </a:r>
              <a:endParaRPr lang="zh-CN" altLang="en-US">
                <a:latin typeface="宋体" panose="02010600030101010101" pitchFamily="2" charset="-122"/>
                <a:ea typeface="宋体" panose="02010600030101010101" pitchFamily="2" charset="-122"/>
              </a:endParaRPr>
            </a:p>
          </p:txBody>
        </p:sp>
        <p:cxnSp>
          <p:nvCxnSpPr>
            <p:cNvPr id="34" name="直接连接符 33"/>
            <p:cNvCxnSpPr/>
            <p:nvPr>
              <p:custDataLst>
                <p:tags r:id="rId16"/>
              </p:custDataLst>
            </p:nvPr>
          </p:nvCxnSpPr>
          <p:spPr>
            <a:xfrm>
              <a:off x="13278" y="4731"/>
              <a:ext cx="16" cy="807"/>
            </a:xfrm>
            <a:prstGeom prst="line">
              <a:avLst/>
            </a:prstGeom>
            <a:grpFill/>
            <a:ln w="34925">
              <a:solidFill>
                <a:srgbClr val="FF0000"/>
              </a:solidFill>
              <a:headEnd type="none"/>
              <a:tailEnd type="triangle" w="med" len="med"/>
            </a:ln>
          </p:spPr>
          <p:style>
            <a:lnRef idx="1">
              <a:schemeClr val="dk1"/>
            </a:lnRef>
            <a:fillRef idx="0">
              <a:schemeClr val="dk1"/>
            </a:fillRef>
            <a:effectRef idx="0">
              <a:schemeClr val="dk1"/>
            </a:effectRef>
            <a:fontRef idx="minor">
              <a:schemeClr val="tx1"/>
            </a:fontRef>
          </p:style>
        </p:cxnSp>
      </p:grpSp>
      <p:sp>
        <p:nvSpPr>
          <p:cNvPr id="4104" name="Line 8" title=""/>
          <p:cNvSpPr/>
          <p:nvPr>
            <p:custDataLst>
              <p:tags r:id="rId17"/>
            </p:custDataLst>
          </p:nvPr>
        </p:nvSpPr>
        <p:spPr>
          <a:xfrm>
            <a:off x="3888740" y="3303022"/>
            <a:ext cx="24130" cy="419735"/>
          </a:xfrm>
          <a:prstGeom prst="line">
            <a:avLst/>
          </a:prstGeom>
          <a:ln w="57150" cap="flat" cmpd="sng">
            <a:solidFill>
              <a:schemeClr val="tx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Line 8" title=""/>
          <p:cNvSpPr/>
          <p:nvPr>
            <p:custDataLst>
              <p:tags r:id="rId18"/>
            </p:custDataLst>
          </p:nvPr>
        </p:nvSpPr>
        <p:spPr>
          <a:xfrm flipH="1">
            <a:off x="7202805" y="3363595"/>
            <a:ext cx="6350" cy="346710"/>
          </a:xfrm>
          <a:prstGeom prst="line">
            <a:avLst/>
          </a:prstGeom>
          <a:ln w="57150" cap="flat" cmpd="sng">
            <a:solidFill>
              <a:schemeClr val="tx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07" name="Text Box 11" title=""/>
          <p:cNvSpPr txBox="1"/>
          <p:nvPr>
            <p:custDataLst>
              <p:tags r:id="rId19"/>
            </p:custDataLst>
          </p:nvPr>
        </p:nvSpPr>
        <p:spPr>
          <a:xfrm>
            <a:off x="6665373" y="2964429"/>
            <a:ext cx="1365444" cy="573902"/>
          </a:xfrm>
          <a:prstGeom prst="rect">
            <a:avLst/>
          </a:prstGeom>
          <a:noFill/>
          <a:ln w="9525">
            <a:noFill/>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Wingdings" panose="05000000000000000000" pitchFamily="2" charset="2"/>
            </a:pPr>
            <a:r>
              <a:rPr lang="en-US" altLang="zh-CN" sz="32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1949</a:t>
            </a:r>
            <a:r>
              <a:rPr lang="zh-CN" altLang="en-US" sz="32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年</a:t>
            </a:r>
            <a:endParaRPr lang="zh-CN" altLang="en-US" sz="32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p:txBody>
      </p:sp>
      <p:sp>
        <p:nvSpPr>
          <p:cNvPr id="13" name="Text Box 11" title=""/>
          <p:cNvSpPr txBox="1"/>
          <p:nvPr>
            <p:custDataLst>
              <p:tags r:id="rId20"/>
            </p:custDataLst>
          </p:nvPr>
        </p:nvSpPr>
        <p:spPr>
          <a:xfrm>
            <a:off x="3119258" y="2970032"/>
            <a:ext cx="1552133" cy="528541"/>
          </a:xfrm>
          <a:prstGeom prst="rect">
            <a:avLst/>
          </a:prstGeom>
          <a:noFill/>
          <a:ln w="9525">
            <a:noFill/>
          </a:ln>
        </p:spPr>
        <p:txBody>
          <a:bodyPr wrap="non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Wingdings" panose="05000000000000000000" pitchFamily="2" charset="2"/>
            </a:pPr>
            <a:r>
              <a:rPr lang="en-US" altLang="zh-CN" sz="32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1840</a:t>
            </a:r>
            <a:r>
              <a:rPr lang="zh-CN" altLang="en-US" sz="32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年</a:t>
            </a:r>
            <a:endParaRPr lang="zh-CN" altLang="en-US" sz="32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p:txBody>
      </p:sp>
      <p:sp>
        <p:nvSpPr>
          <p:cNvPr id="22" name="文本框 1" title=""/>
          <p:cNvSpPr txBox="1"/>
          <p:nvPr>
            <p:custDataLst>
              <p:tags r:id="rId21"/>
            </p:custDataLst>
          </p:nvPr>
        </p:nvSpPr>
        <p:spPr>
          <a:xfrm>
            <a:off x="2109414" y="8890"/>
            <a:ext cx="5830377" cy="1138831"/>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a:buFont typeface="Wingdings" panose="05000000000000000000" charset="0"/>
              <a:buNone/>
            </a:pPr>
            <a:r>
              <a:rPr lang="zh-CN" altLang="en-US" sz="3600" b="1">
                <a:solidFill>
                  <a:srgbClr val="26037D"/>
                </a:solidFill>
                <a:latin typeface="微软雅黑" panose="020b0503020204020204" charset="-122"/>
                <a:ea typeface="微软雅黑"/>
                <a:sym typeface="+mn-ea"/>
              </a:rPr>
              <a:t>主题一</a:t>
            </a:r>
            <a:r>
              <a:rPr lang="en-US" altLang="zh-CN" sz="3600" b="1">
                <a:solidFill>
                  <a:srgbClr val="26037D"/>
                </a:solidFill>
                <a:latin typeface="微软雅黑" panose="020b0503020204020204" charset="-122"/>
                <a:ea typeface="微软雅黑"/>
                <a:sym typeface="+mn-ea"/>
              </a:rPr>
              <a:t>  </a:t>
            </a:r>
            <a:r>
              <a:rPr lang="zh-CN" altLang="zh-CN" sz="3600" b="1">
                <a:solidFill>
                  <a:srgbClr val="26037D"/>
                </a:solidFill>
                <a:latin typeface="微软雅黑" panose="020b0503020204020204" charset="-122"/>
                <a:ea typeface="微软雅黑"/>
                <a:sym typeface="+mn-ea"/>
              </a:rPr>
              <a:t>中国的对外交往</a:t>
            </a:r>
            <a:endParaRPr lang="zh-CN" altLang="zh-CN" sz="3600" b="1">
              <a:solidFill>
                <a:srgbClr val="26037D"/>
              </a:solidFill>
              <a:latin typeface="微软雅黑" panose="020b0503020204020204" charset="-122"/>
              <a:ea typeface="微软雅黑"/>
              <a:sym typeface="+mn-ea"/>
            </a:endParaRPr>
          </a:p>
        </p:txBody>
      </p:sp>
      <p:sp>
        <p:nvSpPr>
          <p:cNvPr id="2" name="文本框 1" title=""/>
          <p:cNvSpPr txBox="1"/>
          <p:nvPr>
            <p:custDataLst>
              <p:tags r:id="rId22"/>
            </p:custDataLst>
          </p:nvPr>
        </p:nvSpPr>
        <p:spPr>
          <a:xfrm>
            <a:off x="441325" y="934720"/>
            <a:ext cx="177419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7030A0"/>
                </a:solidFill>
              </a:rPr>
              <a:t>时空坐标：</a:t>
            </a:r>
            <a:endParaRPr lang="zh-CN" altLang="en-US" sz="2800" b="1">
              <a:solidFill>
                <a:srgbClr val="7030A0"/>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10" name="Group 37" title=""/>
          <p:cNvGraphicFramePr>
            <a:graphicFrameLocks noGrp="1"/>
          </p:cNvGraphicFramePr>
          <p:nvPr>
            <p:custDataLst>
              <p:tags r:id="rId3"/>
            </p:custDataLst>
          </p:nvPr>
        </p:nvGraphicFramePr>
        <p:xfrm>
          <a:off x="316865" y="568960"/>
          <a:ext cx="11614150" cy="6206860"/>
        </p:xfrm>
        <a:graphic>
          <a:graphicData uri="http://schemas.openxmlformats.org/drawingml/2006/table">
            <a:tbl>
              <a:tblPr/>
              <a:tblGrid>
                <a:gridCol w="1226219"/>
                <a:gridCol w="2499360"/>
                <a:gridCol w="7888571"/>
              </a:tblGrid>
              <a:tr h="551180">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pPr>
                      <a:r>
                        <a:rPr kumimoji="0" lang="zh-CN" altLang="en-US" sz="3000" b="1" i="0" u="none" strike="noStrike" cap="none" normalizeH="0" baseline="0">
                          <a:ln>
                            <a:noFill/>
                          </a:ln>
                          <a:solidFill>
                            <a:srgbClr val="FFFFFF"/>
                          </a:solidFill>
                          <a:effectLst/>
                          <a:latin typeface="微软雅黑" panose="020b0503020204020204" charset="-122"/>
                          <a:ea typeface="微软雅黑"/>
                        </a:rPr>
                        <a:t>朝代</a:t>
                      </a:r>
                      <a:endParaRPr kumimoji="0" lang="zh-CN" altLang="en-US" sz="3000" b="1" i="0" u="none" strike="noStrike" cap="none" normalizeH="0" baseline="0">
                        <a:ln>
                          <a:noFill/>
                        </a:ln>
                        <a:solidFill>
                          <a:srgbClr val="FFFFFF"/>
                        </a:solidFill>
                        <a:effectLst/>
                        <a:latin typeface="微软雅黑" panose="020b0503020204020204" charset="-122"/>
                        <a:ea typeface="微软雅黑"/>
                      </a:endParaRPr>
                    </a:p>
                  </a:txBody>
                  <a:tcPr marL="89953" marR="89953" marT="46775" marB="46775" anchor="ctr" anchorCtr="1" horzOverflow="overflow">
                    <a:lnL>
                      <a:noFill/>
                    </a:lnL>
                    <a:lnR>
                      <a:noFill/>
                    </a:lnR>
                    <a:lnT>
                      <a:noFill/>
                    </a:lnT>
                    <a:lnB>
                      <a:noFill/>
                    </a:lnB>
                    <a:lnTlToBr>
                      <a:noFill/>
                    </a:lnTlToBr>
                    <a:lnBlToTr>
                      <a:noFill/>
                    </a:lnBlToTr>
                    <a:solidFill>
                      <a:srgbClr val="595959"/>
                    </a:solidFill>
                  </a:tcPr>
                </a:tc>
                <a:tc grid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pPr>
                      <a:r>
                        <a:rPr lang="zh-CN" altLang="en-US" sz="3000" b="1" i="0" u="none" baseline="0">
                          <a:solidFill>
                            <a:schemeClr val="tx1"/>
                          </a:solidFill>
                          <a:latin typeface="微软雅黑" panose="020b0503020204020204" charset="-122"/>
                          <a:ea typeface="微软雅黑"/>
                        </a:rPr>
                        <a:t>表现</a:t>
                      </a:r>
                      <a:endParaRPr kumimoji="0" lang="zh-CN" altLang="en-US" sz="3000" b="1" i="0" u="none" strike="noStrike" cap="none" normalizeH="0" baseline="0">
                        <a:ln>
                          <a:noFill/>
                        </a:ln>
                        <a:solidFill>
                          <a:schemeClr val="tx1"/>
                        </a:solidFill>
                        <a:effectLst/>
                        <a:latin typeface="微软雅黑" panose="020b0503020204020204" charset="-122"/>
                        <a:ea typeface="微软雅黑"/>
                      </a:endParaRPr>
                    </a:p>
                  </a:txBody>
                  <a:tcPr marL="89953" marR="89953" marT="46775" marB="46775" anchor="ctr" anchorCtr="1" horzOverflow="overflow">
                    <a:lnL>
                      <a:noFill/>
                    </a:lnL>
                    <a:lnR>
                      <a:noFill/>
                    </a:lnR>
                    <a:lnT>
                      <a:noFill/>
                    </a:lnT>
                    <a:lnB>
                      <a:noFill/>
                    </a:lnB>
                    <a:lnTlToBr>
                      <a:noFill/>
                    </a:lnTlToBr>
                    <a:lnBlToTr>
                      <a:noFill/>
                    </a:lnBlToTr>
                    <a:solidFill>
                      <a:srgbClr val="E29A9A"/>
                    </a:solidFill>
                  </a:tcPr>
                </a:tc>
                <a:tc hMerge="1">
                  <a:txBody>
                    <a:bodyPr vert="horz" wrap="square"/>
                    <a:lstStyle/>
                    <a:p/>
                  </a:txBody>
                  <a:tcPr marL="89953" marR="89953" marT="46775" marB="46775" anchor="ctr" anchorCtr="1" horzOverflow="overflow">
                    <a:lnL>
                      <a:noFill/>
                    </a:lnL>
                    <a:lnR>
                      <a:noFill/>
                    </a:lnR>
                    <a:lnT>
                      <a:noFill/>
                    </a:lnT>
                    <a:lnB>
                      <a:noFill/>
                    </a:lnB>
                    <a:lnTlToBr>
                      <a:noFill/>
                    </a:lnTlToBr>
                    <a:lnBlToTr>
                      <a:noFill/>
                    </a:lnBlToTr>
                    <a:solidFill>
                      <a:srgbClr val="DFBBB3"/>
                    </a:solidFill>
                  </a:tcPr>
                </a:tc>
              </a:tr>
              <a:tr h="367200">
                <a:tc>
                  <a:txBody>
                    <a:bodyPr vert="horz" wrap="square"/>
                    <a:lstStyle/>
                    <a:p>
                      <a:pPr>
                        <a:lnSpc>
                          <a:spcPct val="150000"/>
                        </a:lnSpc>
                        <a:buNone/>
                      </a:pPr>
                      <a:r>
                        <a:rPr kumimoji="1" lang="zh-CN" altLang="en-US" sz="2800" b="1" i="0" u="none" strike="noStrike" cap="none" normalizeH="0" baseline="0">
                          <a:ln>
                            <a:noFill/>
                          </a:ln>
                          <a:solidFill>
                            <a:srgbClr val="404040"/>
                          </a:solidFill>
                          <a:effectLst/>
                          <a:latin typeface="微软雅黑" panose="020b0503020204020204" charset="-122"/>
                          <a:ea typeface="微软雅黑"/>
                          <a:sym typeface="+mn-ea"/>
                        </a:rPr>
                        <a:t>先秦</a:t>
                      </a: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a:noFill/>
                    </a:lnL>
                    <a:lnR w="12700">
                      <a:solidFill>
                        <a:srgbClr val="D9D9D9"/>
                      </a:solidFill>
                      <a:prstDash val="solid"/>
                    </a:lnR>
                    <a:lnT>
                      <a:noFill/>
                    </a:lnT>
                    <a:lnB>
                      <a:noFill/>
                    </a:lnB>
                    <a:lnTlToBr>
                      <a:noFill/>
                    </a:lnTlToBr>
                    <a:lnBlToTr>
                      <a:noFill/>
                    </a:lnBlToTr>
                    <a:solidFill>
                      <a:srgbClr val="FFFFFF"/>
                    </a:solidFill>
                  </a:tcPr>
                </a:tc>
                <a:tc gridSpan="2">
                  <a:txBody>
                    <a:bodyPr vert="horz" wrap="square"/>
                    <a:lstStyle/>
                    <a:p>
                      <a:pPr>
                        <a:lnSpc>
                          <a:spcPct val="150000"/>
                        </a:lnSpc>
                        <a:buNone/>
                      </a:pP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w="12700">
                      <a:solidFill>
                        <a:srgbClr val="D9D9D9"/>
                      </a:solidFill>
                      <a:prstDash val="solid"/>
                    </a:lnL>
                    <a:lnR>
                      <a:noFill/>
                    </a:lnR>
                    <a:lnT>
                      <a:noFill/>
                    </a:lnT>
                    <a:lnB>
                      <a:noFill/>
                    </a:lnB>
                    <a:lnTlToBr>
                      <a:noFill/>
                    </a:lnTlToBr>
                    <a:lnBlToTr>
                      <a:noFill/>
                    </a:lnBlToTr>
                    <a:solidFill>
                      <a:srgbClr val="FFFFFF"/>
                    </a:solidFill>
                  </a:tcPr>
                </a:tc>
                <a:tc hMerge="1">
                  <a:txBody>
                    <a:bodyPr vert="horz" wrap="square"/>
                    <a:lstStyle/>
                    <a:p/>
                  </a:txBody>
                  <a:tcPr marL="89953" marR="89953" marT="46775" marB="46775" anchor="ctr" anchorCtr="1" horzOverflow="overflow">
                    <a:lnL w="6350">
                      <a:solidFill>
                        <a:srgbClr val="D9D9D9"/>
                      </a:solidFill>
                      <a:prstDash val="solid"/>
                    </a:lnL>
                    <a:lnR>
                      <a:noFill/>
                    </a:lnR>
                    <a:lnT>
                      <a:noFill/>
                    </a:lnT>
                    <a:lnB>
                      <a:noFill/>
                    </a:lnB>
                    <a:lnTlToBr>
                      <a:noFill/>
                    </a:lnTlToBr>
                    <a:lnBlToTr>
                      <a:noFill/>
                    </a:lnBlToTr>
                    <a:solidFill>
                      <a:srgbClr val="FFFFFF"/>
                    </a:solidFill>
                  </a:tcPr>
                </a:tc>
              </a:tr>
              <a:tr h="734060">
                <a:tc>
                  <a:txBody>
                    <a:bodyPr vert="horz" wrap="square"/>
                    <a:lstStyle/>
                    <a:p>
                      <a:pPr>
                        <a:lnSpc>
                          <a:spcPct val="150000"/>
                        </a:lnSpc>
                        <a:buNone/>
                      </a:pPr>
                      <a:r>
                        <a:rPr kumimoji="1" lang="zh-CN" altLang="en-US" sz="2800" b="1" i="0" u="none" strike="noStrike" cap="none" normalizeH="0" baseline="0">
                          <a:ln>
                            <a:noFill/>
                          </a:ln>
                          <a:solidFill>
                            <a:srgbClr val="404040"/>
                          </a:solidFill>
                          <a:effectLst/>
                          <a:latin typeface="微软雅黑" panose="020b0503020204020204" charset="-122"/>
                          <a:ea typeface="微软雅黑"/>
                          <a:sym typeface="+mn-ea"/>
                        </a:rPr>
                        <a:t>汉朝</a:t>
                      </a: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a:noFill/>
                    </a:lnL>
                    <a:lnR w="12700">
                      <a:solidFill>
                        <a:srgbClr val="D9D9D9"/>
                      </a:solidFill>
                      <a:prstDash val="solid"/>
                    </a:lnR>
                    <a:lnT>
                      <a:noFill/>
                    </a:lnT>
                    <a:lnB>
                      <a:noFill/>
                    </a:lnB>
                    <a:lnTlToBr>
                      <a:noFill/>
                    </a:lnTlToBr>
                    <a:lnBlToTr>
                      <a:noFill/>
                    </a:lnBlToTr>
                    <a:solidFill>
                      <a:srgbClr val="F2F2F2"/>
                    </a:solidFill>
                  </a:tcPr>
                </a:tc>
                <a:tc gridSpan="2">
                  <a:txBody>
                    <a:bodyPr vert="horz" wrap="square"/>
                    <a:lstStyle/>
                    <a:p>
                      <a:pPr>
                        <a:lnSpc>
                          <a:spcPct val="150000"/>
                        </a:lnSpc>
                        <a:buNone/>
                      </a:pP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w="12700">
                      <a:solidFill>
                        <a:srgbClr val="D9D9D9"/>
                      </a:solidFill>
                      <a:prstDash val="solid"/>
                    </a:lnL>
                    <a:lnR>
                      <a:noFill/>
                    </a:lnR>
                    <a:lnT>
                      <a:noFill/>
                    </a:lnT>
                    <a:lnB>
                      <a:noFill/>
                    </a:lnB>
                    <a:lnTlToBr>
                      <a:noFill/>
                    </a:lnTlToBr>
                    <a:lnBlToTr>
                      <a:noFill/>
                    </a:lnBlToTr>
                    <a:solidFill>
                      <a:srgbClr val="F2F2F2"/>
                    </a:solidFill>
                  </a:tcPr>
                </a:tc>
                <a:tc hMerge="1">
                  <a:txBody>
                    <a:bodyPr vert="horz" wrap="square"/>
                    <a:lstStyle/>
                    <a:p/>
                  </a:txBody>
                  <a:tcPr marL="89953" marR="89953" marT="46775" marB="46775" anchor="ctr" anchorCtr="1" horzOverflow="overflow">
                    <a:lnL w="6350">
                      <a:solidFill>
                        <a:srgbClr val="D9D9D9"/>
                      </a:solidFill>
                      <a:prstDash val="solid"/>
                    </a:lnL>
                    <a:lnR>
                      <a:noFill/>
                    </a:lnR>
                    <a:lnT>
                      <a:noFill/>
                    </a:lnT>
                    <a:lnB>
                      <a:noFill/>
                    </a:lnB>
                    <a:lnTlToBr>
                      <a:noFill/>
                    </a:lnTlToBr>
                    <a:lnBlToTr>
                      <a:noFill/>
                    </a:lnBlToTr>
                    <a:solidFill>
                      <a:srgbClr val="F2F2F2"/>
                    </a:solidFill>
                  </a:tcPr>
                </a:tc>
              </a:tr>
              <a:tr h="367200">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pPr>
                      <a:r>
                        <a:rPr lang="zh-CN" altLang="en-US" sz="2800" b="1">
                          <a:solidFill>
                            <a:srgbClr val="404040"/>
                          </a:solidFill>
                          <a:latin typeface="微软雅黑" panose="020b0503020204020204" charset="-122"/>
                          <a:ea typeface="微软雅黑"/>
                          <a:sym typeface="+mn-ea"/>
                        </a:rPr>
                        <a:t>隋朝</a:t>
                      </a:r>
                      <a:endParaRPr lang="zh-CN" altLang="en-US" sz="2800" b="1" i="0" u="none" strike="noStrike" cap="none" normalizeH="0" baseline="0">
                        <a:solidFill>
                          <a:srgbClr val="404040"/>
                        </a:solidFill>
                        <a:latin typeface="微软雅黑" panose="020b0503020204020204" charset="-122"/>
                        <a:ea typeface="微软雅黑"/>
                        <a:sym typeface="+mn-ea"/>
                      </a:endParaRPr>
                    </a:p>
                  </a:txBody>
                  <a:tcPr marL="89953" marR="89953" marT="46775" marB="46775" anchor="ctr" anchorCtr="1" horzOverflow="overflow">
                    <a:lnL>
                      <a:noFill/>
                    </a:lnL>
                    <a:lnR w="12700">
                      <a:solidFill>
                        <a:srgbClr val="D9D9D9"/>
                      </a:solidFill>
                      <a:prstDash val="solid"/>
                    </a:lnR>
                    <a:lnT>
                      <a:noFill/>
                    </a:lnT>
                    <a:lnB>
                      <a:noFill/>
                    </a:lnB>
                    <a:lnTlToBr>
                      <a:noFill/>
                    </a:lnTlToBr>
                    <a:lnBlToTr>
                      <a:noFill/>
                    </a:lnBlToTr>
                    <a:solidFill>
                      <a:srgbClr val="FFFFFF"/>
                    </a:solidFill>
                  </a:tcPr>
                </a:tc>
                <a:tc grid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pPr>
                      <a:endParaRPr lang="zh-CN" altLang="en-US" sz="2800" b="1" i="0" u="none" strike="noStrike" cap="none" normalizeH="0" baseline="0">
                        <a:solidFill>
                          <a:srgbClr val="404040"/>
                        </a:solidFill>
                        <a:latin typeface="微软雅黑" panose="020b0503020204020204" charset="-122"/>
                        <a:ea typeface="微软雅黑"/>
                        <a:sym typeface="+mn-ea"/>
                      </a:endParaRPr>
                    </a:p>
                  </a:txBody>
                  <a:tcPr marL="89953" marR="89953" marT="46775" marB="46775" anchor="ctr" anchorCtr="1" horzOverflow="overflow">
                    <a:lnL w="12700">
                      <a:solidFill>
                        <a:srgbClr val="D9D9D9"/>
                      </a:solidFill>
                      <a:prstDash val="solid"/>
                    </a:lnL>
                    <a:lnR>
                      <a:noFill/>
                    </a:lnR>
                    <a:lnT>
                      <a:noFill/>
                    </a:lnT>
                    <a:lnB>
                      <a:noFill/>
                    </a:lnB>
                    <a:lnTlToBr>
                      <a:noFill/>
                    </a:lnTlToBr>
                    <a:lnBlToTr>
                      <a:noFill/>
                    </a:lnBlToTr>
                    <a:solidFill>
                      <a:srgbClr val="FFFFFF"/>
                    </a:solidFill>
                  </a:tcPr>
                </a:tc>
                <a:tc hMerge="1">
                  <a:txBody>
                    <a:bodyPr vert="horz" wrap="square"/>
                    <a:lstStyle/>
                    <a:p/>
                  </a:txBody>
                  <a:tcPr marL="89953" marR="89953" marT="46775" marB="46775" anchor="ctr" anchorCtr="1" horzOverflow="overflow">
                    <a:lnL w="6350">
                      <a:solidFill>
                        <a:srgbClr val="D9D9D9"/>
                      </a:solidFill>
                      <a:prstDash val="solid"/>
                    </a:lnL>
                    <a:lnR>
                      <a:noFill/>
                    </a:lnR>
                    <a:lnT>
                      <a:noFill/>
                    </a:lnT>
                    <a:lnB>
                      <a:noFill/>
                    </a:lnB>
                    <a:lnTlToBr>
                      <a:noFill/>
                    </a:lnTlToBr>
                    <a:lnBlToTr>
                      <a:noFill/>
                    </a:lnBlToTr>
                    <a:solidFill>
                      <a:srgbClr val="FFFFFF"/>
                    </a:solidFill>
                  </a:tcPr>
                </a:tc>
              </a:tr>
              <a:tr h="367200">
                <a:tc>
                  <a:txBody>
                    <a:bodyPr vert="horz" wrap="square"/>
                    <a:lstStyle/>
                    <a:p>
                      <a:pPr>
                        <a:lnSpc>
                          <a:spcPct val="150000"/>
                        </a:lnSpc>
                        <a:buNone/>
                      </a:pPr>
                      <a:r>
                        <a:rPr kumimoji="1" lang="zh-CN" altLang="en-US" sz="2800" b="1" i="0" u="none" strike="noStrike" cap="none" normalizeH="0" baseline="0">
                          <a:ln>
                            <a:noFill/>
                          </a:ln>
                          <a:solidFill>
                            <a:srgbClr val="404040"/>
                          </a:solidFill>
                          <a:effectLst/>
                          <a:latin typeface="微软雅黑" panose="020b0503020204020204" charset="-122"/>
                          <a:ea typeface="微软雅黑"/>
                          <a:sym typeface="+mn-ea"/>
                        </a:rPr>
                        <a:t>唐朝</a:t>
                      </a: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a:noFill/>
                    </a:lnL>
                    <a:lnR w="12700">
                      <a:solidFill>
                        <a:srgbClr val="D9D9D9"/>
                      </a:solidFill>
                      <a:prstDash val="solid"/>
                    </a:lnR>
                    <a:lnT>
                      <a:noFill/>
                    </a:lnT>
                    <a:lnB>
                      <a:noFill/>
                    </a:lnB>
                    <a:lnTlToBr>
                      <a:noFill/>
                    </a:lnTlToBr>
                    <a:lnBlToTr>
                      <a:noFill/>
                    </a:lnBlToTr>
                    <a:solidFill>
                      <a:srgbClr val="F2F2F2"/>
                    </a:solidFill>
                  </a:tcPr>
                </a:tc>
                <a:tc gridSpan="2">
                  <a:txBody>
                    <a:bodyPr vert="horz" wrap="square"/>
                    <a:lstStyle/>
                    <a:p>
                      <a:pPr>
                        <a:lnSpc>
                          <a:spcPct val="150000"/>
                        </a:lnSpc>
                        <a:buNone/>
                      </a:pP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w="12700">
                      <a:solidFill>
                        <a:srgbClr val="D9D9D9"/>
                      </a:solidFill>
                      <a:prstDash val="solid"/>
                    </a:lnL>
                    <a:lnR>
                      <a:noFill/>
                    </a:lnR>
                    <a:lnT>
                      <a:noFill/>
                    </a:lnT>
                    <a:lnB>
                      <a:noFill/>
                    </a:lnB>
                    <a:lnTlToBr>
                      <a:noFill/>
                    </a:lnTlToBr>
                    <a:lnBlToTr>
                      <a:noFill/>
                    </a:lnBlToTr>
                    <a:solidFill>
                      <a:srgbClr val="F2F2F2"/>
                    </a:solidFill>
                  </a:tcPr>
                </a:tc>
                <a:tc hMerge="1">
                  <a:txBody>
                    <a:bodyPr vert="horz" wrap="square"/>
                    <a:lstStyle/>
                    <a:p/>
                  </a:txBody>
                  <a:tcPr marL="89953" marR="89953" marT="46775" marB="46775" anchor="ctr" anchorCtr="1" horzOverflow="overflow">
                    <a:lnL w="6350">
                      <a:solidFill>
                        <a:srgbClr val="D9D9D9"/>
                      </a:solidFill>
                      <a:prstDash val="solid"/>
                    </a:lnL>
                    <a:lnR>
                      <a:noFill/>
                    </a:lnR>
                    <a:lnT>
                      <a:noFill/>
                    </a:lnT>
                    <a:lnB>
                      <a:noFill/>
                    </a:lnB>
                    <a:lnTlToBr>
                      <a:noFill/>
                    </a:lnTlToBr>
                    <a:lnBlToTr>
                      <a:noFill/>
                    </a:lnBlToTr>
                    <a:solidFill>
                      <a:srgbClr val="F2F2F2"/>
                    </a:solidFill>
                  </a:tcPr>
                </a:tc>
              </a:tr>
              <a:tr h="367200">
                <a:tc>
                  <a:txBody>
                    <a:bodyPr vert="horz" wrap="square"/>
                    <a:lstStyle/>
                    <a:p>
                      <a:pPr>
                        <a:lnSpc>
                          <a:spcPct val="150000"/>
                        </a:lnSpc>
                        <a:buNone/>
                      </a:pPr>
                      <a:r>
                        <a:rPr kumimoji="1" lang="zh-CN" altLang="en-US" sz="2800" b="1" i="0" u="none" strike="noStrike" cap="none" normalizeH="0" baseline="0">
                          <a:ln>
                            <a:noFill/>
                          </a:ln>
                          <a:solidFill>
                            <a:srgbClr val="404040"/>
                          </a:solidFill>
                          <a:effectLst/>
                          <a:latin typeface="微软雅黑" panose="020b0503020204020204" charset="-122"/>
                          <a:ea typeface="微软雅黑"/>
                          <a:sym typeface="+mn-ea"/>
                        </a:rPr>
                        <a:t>宋朝</a:t>
                      </a: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a:noFill/>
                    </a:lnL>
                    <a:lnR w="12700">
                      <a:solidFill>
                        <a:srgbClr val="D9D9D9"/>
                      </a:solidFill>
                      <a:prstDash val="solid"/>
                    </a:lnR>
                    <a:lnT>
                      <a:noFill/>
                    </a:lnT>
                    <a:lnB>
                      <a:noFill/>
                    </a:lnB>
                    <a:lnTlToBr>
                      <a:noFill/>
                    </a:lnTlToBr>
                    <a:lnBlToTr>
                      <a:noFill/>
                    </a:lnBlToTr>
                    <a:solidFill>
                      <a:srgbClr val="FFFFFF"/>
                    </a:solidFill>
                  </a:tcPr>
                </a:tc>
                <a:tc gridSpan="2">
                  <a:txBody>
                    <a:bodyPr vert="horz" wrap="square"/>
                    <a:lstStyle/>
                    <a:p>
                      <a:pPr>
                        <a:lnSpc>
                          <a:spcPct val="150000"/>
                        </a:lnSpc>
                        <a:buNone/>
                      </a:pP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w="12700">
                      <a:solidFill>
                        <a:srgbClr val="D9D9D9"/>
                      </a:solidFill>
                      <a:prstDash val="solid"/>
                    </a:lnL>
                    <a:lnR>
                      <a:noFill/>
                    </a:lnR>
                    <a:lnT>
                      <a:noFill/>
                    </a:lnT>
                    <a:lnB>
                      <a:noFill/>
                    </a:lnB>
                    <a:lnTlToBr>
                      <a:noFill/>
                    </a:lnTlToBr>
                    <a:lnBlToTr>
                      <a:noFill/>
                    </a:lnBlToTr>
                    <a:solidFill>
                      <a:srgbClr val="FFFFFF"/>
                    </a:solidFill>
                  </a:tcPr>
                </a:tc>
                <a:tc hMerge="1">
                  <a:txBody>
                    <a:bodyPr vert="horz" wrap="square"/>
                    <a:lstStyle/>
                    <a:p/>
                  </a:txBody>
                  <a:tcPr marL="89953" marR="89953" marT="46775" marB="46775" anchor="ctr" anchorCtr="1" horzOverflow="overflow">
                    <a:lnL w="6350">
                      <a:solidFill>
                        <a:srgbClr val="D9D9D9"/>
                      </a:solidFill>
                      <a:prstDash val="solid"/>
                    </a:lnL>
                    <a:lnR>
                      <a:noFill/>
                    </a:lnR>
                    <a:lnT>
                      <a:noFill/>
                    </a:lnT>
                    <a:lnB>
                      <a:noFill/>
                    </a:lnB>
                    <a:lnTlToBr>
                      <a:noFill/>
                    </a:lnTlToBr>
                    <a:lnBlToTr>
                      <a:noFill/>
                    </a:lnBlToTr>
                    <a:solidFill>
                      <a:srgbClr val="FFFFFF"/>
                    </a:solidFill>
                  </a:tcPr>
                </a:tc>
              </a:tr>
              <a:tr h="367200">
                <a:tc>
                  <a:txBody>
                    <a:bodyPr vert="horz" wrap="square"/>
                    <a:lstStyle/>
                    <a:p>
                      <a:pPr>
                        <a:lnSpc>
                          <a:spcPct val="150000"/>
                        </a:lnSpc>
                        <a:buNone/>
                      </a:pPr>
                      <a:r>
                        <a:rPr lang="zh-CN" altLang="en-US" sz="2800" b="1">
                          <a:solidFill>
                            <a:srgbClr val="404040"/>
                          </a:solidFill>
                          <a:latin typeface="微软雅黑" panose="020b0503020204020204" charset="-122"/>
                          <a:ea typeface="微软雅黑"/>
                          <a:sym typeface="+mn-ea"/>
                        </a:rPr>
                        <a:t>元朝</a:t>
                      </a: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a:noFill/>
                    </a:lnL>
                    <a:lnR w="12700">
                      <a:solidFill>
                        <a:srgbClr val="D9D9D9"/>
                      </a:solidFill>
                      <a:prstDash val="solid"/>
                    </a:lnR>
                    <a:lnT>
                      <a:noFill/>
                    </a:lnT>
                    <a:lnB>
                      <a:noFill/>
                    </a:lnB>
                    <a:lnTlToBr>
                      <a:noFill/>
                    </a:lnTlToBr>
                    <a:lnBlToTr>
                      <a:noFill/>
                    </a:lnBlToTr>
                    <a:solidFill>
                      <a:srgbClr val="F2F2F2"/>
                    </a:solidFill>
                  </a:tcPr>
                </a:tc>
                <a:tc gridSpan="2">
                  <a:txBody>
                    <a:bodyPr vert="horz" wrap="square"/>
                    <a:lstStyle/>
                    <a:p>
                      <a:pPr>
                        <a:lnSpc>
                          <a:spcPct val="150000"/>
                        </a:lnSpc>
                        <a:buNone/>
                      </a:pP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w="12700">
                      <a:solidFill>
                        <a:srgbClr val="D9D9D9"/>
                      </a:solidFill>
                      <a:prstDash val="solid"/>
                    </a:lnL>
                    <a:lnR>
                      <a:noFill/>
                    </a:lnR>
                    <a:lnT>
                      <a:noFill/>
                    </a:lnT>
                    <a:lnB>
                      <a:noFill/>
                    </a:lnB>
                    <a:lnTlToBr>
                      <a:noFill/>
                    </a:lnTlToBr>
                    <a:lnBlToTr>
                      <a:noFill/>
                    </a:lnBlToTr>
                    <a:solidFill>
                      <a:srgbClr val="F2F2F2"/>
                    </a:solidFill>
                  </a:tcPr>
                </a:tc>
                <a:tc hMerge="1">
                  <a:txBody>
                    <a:bodyPr vert="horz" wrap="square"/>
                    <a:lstStyle/>
                    <a:p/>
                  </a:txBody>
                  <a:tcPr marL="89953" marR="89953" marT="46775" marB="46775" anchor="ctr" anchorCtr="1" horzOverflow="overflow">
                    <a:lnL w="6350">
                      <a:solidFill>
                        <a:srgbClr val="D9D9D9"/>
                      </a:solidFill>
                      <a:prstDash val="solid"/>
                    </a:lnL>
                    <a:lnR>
                      <a:noFill/>
                    </a:lnR>
                    <a:lnT>
                      <a:noFill/>
                    </a:lnT>
                    <a:lnB>
                      <a:noFill/>
                    </a:lnB>
                    <a:lnTlToBr>
                      <a:noFill/>
                    </a:lnTlToBr>
                    <a:lnBlToTr>
                      <a:noFill/>
                    </a:lnBlToTr>
                    <a:solidFill>
                      <a:srgbClr val="F2F2F2"/>
                    </a:solidFill>
                  </a:tcPr>
                </a:tc>
              </a:tr>
              <a:tr h="367200">
                <a:tc>
                  <a:txBody>
                    <a:bodyPr vert="horz" wrap="square"/>
                    <a:lstStyle/>
                    <a:p>
                      <a:pPr>
                        <a:lnSpc>
                          <a:spcPct val="150000"/>
                        </a:lnSpc>
                        <a:buNone/>
                      </a:pPr>
                      <a:r>
                        <a:rPr lang="zh-CN" altLang="en-US" sz="2800" b="1">
                          <a:solidFill>
                            <a:srgbClr val="404040"/>
                          </a:solidFill>
                          <a:latin typeface="微软雅黑" panose="020b0503020204020204" charset="-122"/>
                          <a:ea typeface="微软雅黑"/>
                          <a:sym typeface="+mn-ea"/>
                        </a:rPr>
                        <a:t>明朝</a:t>
                      </a: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a:noFill/>
                    </a:lnL>
                    <a:lnR w="12700">
                      <a:solidFill>
                        <a:srgbClr val="D9D9D9"/>
                      </a:solidFill>
                      <a:prstDash val="solid"/>
                    </a:lnR>
                    <a:lnT>
                      <a:noFill/>
                    </a:lnT>
                    <a:lnB>
                      <a:noFill/>
                    </a:lnB>
                    <a:lnTlToBr>
                      <a:noFill/>
                    </a:lnTlToBr>
                    <a:lnBlToTr>
                      <a:noFill/>
                    </a:lnBlToTr>
                    <a:solidFill>
                      <a:srgbClr val="FFFFFF"/>
                    </a:solidFill>
                  </a:tcPr>
                </a:tc>
                <a:tc rowSpan="2">
                  <a:txBody>
                    <a:bodyPr vert="horz" wrap="square"/>
                    <a:lstStyle/>
                    <a:p>
                      <a:pPr>
                        <a:lnSpc>
                          <a:spcPct val="150000"/>
                        </a:lnSpc>
                        <a:buNone/>
                      </a:pPr>
                      <a:endParaRPr lang="zh-CN" altLang="zh-CN" sz="24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w="12700">
                      <a:solidFill>
                        <a:srgbClr val="D9D9D9"/>
                      </a:solidFill>
                      <a:prstDash val="solid"/>
                    </a:lnL>
                    <a:lnR w="6350">
                      <a:solidFill>
                        <a:srgbClr val="D9D9D9"/>
                      </a:solidFill>
                      <a:prstDash val="solid"/>
                    </a:lnR>
                    <a:lnT>
                      <a:noFill/>
                    </a:lnT>
                    <a:lnB w="19050">
                      <a:solidFill>
                        <a:srgbClr val="595959"/>
                      </a:solidFill>
                      <a:prstDash val="solid"/>
                    </a:lnB>
                    <a:lnTlToBr>
                      <a:noFill/>
                    </a:lnTlToBr>
                    <a:lnBlToTr>
                      <a:noFill/>
                    </a:lnBlToTr>
                    <a:solidFill>
                      <a:srgbClr val="FFFFFF"/>
                    </a:solidFill>
                  </a:tcPr>
                </a:tc>
                <a:tc>
                  <a:txBody>
                    <a:bodyPr vert="horz" wrap="square"/>
                    <a:lstStyle/>
                    <a:p>
                      <a:pPr marL="0" marR="0" lvl="0" indent="0" algn="l" defTabSz="914400" rtl="0" eaLnBrk="1" fontAlgn="base" latinLnBrk="0" hangingPunct="1">
                        <a:lnSpc>
                          <a:spcPct val="100000"/>
                        </a:lnSpc>
                        <a:spcBef>
                          <a:spcPct val="50000"/>
                        </a:spcBef>
                        <a:spcAft>
                          <a:spcPct val="0"/>
                        </a:spcAft>
                        <a:buClrTx/>
                        <a:buSzTx/>
                        <a:buFontTx/>
                        <a:buNone/>
                      </a:pPr>
                      <a:endParaRPr kumimoji="0" lang="zh-CN" altLang="zh-CN" sz="24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w="6350">
                      <a:solidFill>
                        <a:srgbClr val="D9D9D9"/>
                      </a:solidFill>
                      <a:prstDash val="solid"/>
                    </a:lnL>
                    <a:lnR>
                      <a:noFill/>
                    </a:lnR>
                    <a:lnT>
                      <a:noFill/>
                    </a:lnT>
                    <a:lnB>
                      <a:noFill/>
                    </a:lnB>
                    <a:lnTlToBr>
                      <a:noFill/>
                    </a:lnTlToBr>
                    <a:lnBlToTr>
                      <a:noFill/>
                    </a:lnBlToTr>
                    <a:solidFill>
                      <a:srgbClr val="FFFFFF"/>
                    </a:solidFill>
                  </a:tcPr>
                </a:tc>
              </a:tr>
              <a:tr h="367200">
                <a:tc>
                  <a:txBody>
                    <a:bodyPr vert="horz" wrap="square"/>
                    <a:lstStyle/>
                    <a:p>
                      <a:pPr>
                        <a:lnSpc>
                          <a:spcPct val="150000"/>
                        </a:lnSpc>
                        <a:buNone/>
                      </a:pPr>
                      <a:r>
                        <a:rPr lang="zh-CN" altLang="en-US" sz="2800" b="1">
                          <a:solidFill>
                            <a:srgbClr val="404040"/>
                          </a:solidFill>
                          <a:latin typeface="微软雅黑" panose="020b0503020204020204" charset="-122"/>
                          <a:ea typeface="微软雅黑"/>
                          <a:sym typeface="+mn-ea"/>
                        </a:rPr>
                        <a:t>清朝</a:t>
                      </a:r>
                      <a:endParaRPr kumimoji="1" lang="zh-CN" altLang="en-US" sz="28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a:noFill/>
                    </a:lnL>
                    <a:lnR w="12700">
                      <a:solidFill>
                        <a:srgbClr val="D9D9D9"/>
                      </a:solidFill>
                      <a:prstDash val="solid"/>
                    </a:lnR>
                    <a:lnT>
                      <a:noFill/>
                    </a:lnT>
                    <a:lnB w="19050">
                      <a:solidFill>
                        <a:srgbClr val="595959"/>
                      </a:solidFill>
                      <a:prstDash val="solid"/>
                    </a:lnB>
                    <a:lnTlToBr>
                      <a:noFill/>
                    </a:lnTlToBr>
                    <a:lnBlToTr>
                      <a:noFill/>
                    </a:lnBlToTr>
                    <a:solidFill>
                      <a:srgbClr val="F2F2F2"/>
                    </a:solidFill>
                  </a:tcPr>
                </a:tc>
                <a:tc vMerge="1">
                  <a:txBody>
                    <a:bodyPr vert="horz" wrap="square"/>
                    <a:lstStyle/>
                    <a:p/>
                  </a:txBody>
                  <a:tcPr marL="89953" marR="89953" marT="46775" marB="46775" anchor="ctr" anchorCtr="1" horzOverflow="overflow">
                    <a:lnL w="12700">
                      <a:solidFill>
                        <a:srgbClr val="D9D9D9"/>
                      </a:solidFill>
                      <a:prstDash val="solid"/>
                    </a:lnL>
                    <a:lnR w="6350">
                      <a:solidFill>
                        <a:srgbClr val="D9D9D9"/>
                      </a:solidFill>
                      <a:prstDash val="solid"/>
                    </a:lnR>
                    <a:lnT>
                      <a:noFill/>
                    </a:lnT>
                    <a:lnB w="19050">
                      <a:solidFill>
                        <a:srgbClr val="595959"/>
                      </a:solidFill>
                      <a:prstDash val="solid"/>
                    </a:lnB>
                    <a:lnTlToBr>
                      <a:noFill/>
                    </a:lnTlToBr>
                    <a:lnBlToTr>
                      <a:noFill/>
                    </a:lnBlToTr>
                    <a:solidFill>
                      <a:srgbClr val="F2F2F2"/>
                    </a:solidFill>
                  </a:tcPr>
                </a:tc>
                <a:tc>
                  <a:txBody>
                    <a:bodyPr vert="horz" wrap="square"/>
                    <a:lstStyle/>
                    <a:p>
                      <a:pPr marL="0" marR="0" lvl="0" indent="0" algn="l" defTabSz="914400" rtl="0" eaLnBrk="1" fontAlgn="base" latinLnBrk="0" hangingPunct="1">
                        <a:lnSpc>
                          <a:spcPct val="100000"/>
                        </a:lnSpc>
                        <a:spcBef>
                          <a:spcPct val="50000"/>
                        </a:spcBef>
                        <a:spcAft>
                          <a:spcPct val="0"/>
                        </a:spcAft>
                        <a:buClrTx/>
                        <a:buSzTx/>
                        <a:buFontTx/>
                        <a:buNone/>
                      </a:pPr>
                      <a:endParaRPr kumimoji="0" lang="zh-CN" altLang="zh-CN" sz="2400" b="1" i="0" u="none" strike="noStrike" cap="none" normalizeH="0" baseline="0">
                        <a:ln>
                          <a:noFill/>
                        </a:ln>
                        <a:solidFill>
                          <a:srgbClr val="404040"/>
                        </a:solidFill>
                        <a:effectLst/>
                        <a:latin typeface="微软雅黑" panose="020b0503020204020204" charset="-122"/>
                        <a:ea typeface="微软雅黑"/>
                        <a:sym typeface="+mn-ea"/>
                      </a:endParaRPr>
                    </a:p>
                  </a:txBody>
                  <a:tcPr marL="89953" marR="89953" marT="46775" marB="46775" anchor="ctr" anchorCtr="1" horzOverflow="overflow">
                    <a:lnL w="6350">
                      <a:solidFill>
                        <a:srgbClr val="D9D9D9"/>
                      </a:solidFill>
                      <a:prstDash val="solid"/>
                    </a:lnL>
                    <a:lnR>
                      <a:noFill/>
                    </a:lnR>
                    <a:lnT>
                      <a:noFill/>
                    </a:lnT>
                    <a:lnB w="19050">
                      <a:solidFill>
                        <a:srgbClr val="595959"/>
                      </a:solidFill>
                      <a:prstDash val="solid"/>
                    </a:lnB>
                    <a:lnTlToBr>
                      <a:noFill/>
                    </a:lnTlToBr>
                    <a:lnBlToTr>
                      <a:noFill/>
                    </a:lnBlToTr>
                    <a:solidFill>
                      <a:srgbClr val="F2F2F2"/>
                    </a:solidFill>
                  </a:tcPr>
                </a:tc>
              </a:tr>
            </a:tbl>
          </a:graphicData>
        </a:graphic>
      </p:graphicFrame>
      <p:sp>
        <p:nvSpPr>
          <p:cNvPr id="4" name="文本框 3" title=""/>
          <p:cNvSpPr txBox="1"/>
          <p:nvPr>
            <p:custDataLst>
              <p:tags r:id="rId4"/>
            </p:custDataLst>
          </p:nvPr>
        </p:nvSpPr>
        <p:spPr>
          <a:xfrm>
            <a:off x="3241675" y="1264285"/>
            <a:ext cx="701611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b="1">
                <a:solidFill>
                  <a:srgbClr val="404040"/>
                </a:solidFill>
                <a:latin typeface="微软雅黑" panose="020b0503020204020204" charset="-122"/>
                <a:ea typeface="微软雅黑"/>
                <a:sym typeface="+mn-ea"/>
              </a:rPr>
              <a:t>以中原为核心的华夏文明与域外有广泛的交往交流。</a:t>
            </a:r>
            <a:endParaRPr lang="zh-CN" altLang="zh-CN" sz="2400" b="1">
              <a:solidFill>
                <a:srgbClr val="404040"/>
              </a:solidFill>
              <a:latin typeface="微软雅黑" panose="020b0503020204020204" charset="-122"/>
              <a:ea typeface="微软雅黑"/>
              <a:sym typeface="+mn-ea"/>
            </a:endParaRPr>
          </a:p>
        </p:txBody>
      </p:sp>
      <p:sp>
        <p:nvSpPr>
          <p:cNvPr id="5" name="文本框 4" title=""/>
          <p:cNvSpPr txBox="1"/>
          <p:nvPr>
            <p:custDataLst>
              <p:tags r:id="rId5"/>
            </p:custDataLst>
          </p:nvPr>
        </p:nvSpPr>
        <p:spPr>
          <a:xfrm>
            <a:off x="1955165" y="1997075"/>
            <a:ext cx="958977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b="1">
                <a:solidFill>
                  <a:srgbClr val="FF0000"/>
                </a:solidFill>
                <a:latin typeface="微软雅黑" panose="020b0503020204020204" charset="-122"/>
                <a:ea typeface="微软雅黑"/>
                <a:sym typeface="微软雅黑" panose="020b0503020204020204" charset="-122"/>
              </a:rPr>
              <a:t>海陆丝绸之路、甘英出使大秦（罗马帝国）；光武帝赐倭国国王金印。</a:t>
            </a:r>
            <a:endParaRPr lang="zh-CN" altLang="zh-CN" sz="2400" b="1">
              <a:solidFill>
                <a:srgbClr val="FF0000"/>
              </a:solidFill>
              <a:latin typeface="微软雅黑" panose="020b0503020204020204" charset="-122"/>
              <a:ea typeface="微软雅黑"/>
              <a:sym typeface="微软雅黑" panose="020b0503020204020204" charset="-122"/>
            </a:endParaRPr>
          </a:p>
        </p:txBody>
      </p:sp>
      <p:sp>
        <p:nvSpPr>
          <p:cNvPr id="6" name="文本框 5" title=""/>
          <p:cNvSpPr txBox="1"/>
          <p:nvPr>
            <p:custDataLst>
              <p:tags r:id="rId6"/>
            </p:custDataLst>
          </p:nvPr>
        </p:nvSpPr>
        <p:spPr>
          <a:xfrm>
            <a:off x="1986915" y="2628900"/>
            <a:ext cx="95256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pPr>
            <a:r>
              <a:rPr lang="zh-CN" altLang="zh-CN" sz="2400" b="1">
                <a:solidFill>
                  <a:srgbClr val="404040"/>
                </a:solidFill>
                <a:latin typeface="微软雅黑" panose="020b0503020204020204" charset="-122"/>
                <a:ea typeface="微软雅黑"/>
                <a:sym typeface="微软雅黑" panose="020b0503020204020204" charset="-122"/>
              </a:rPr>
              <a:t>裴矩驻张掖掌管通商事务；常骏出航到赤土国。</a:t>
            </a:r>
            <a:endParaRPr lang="zh-CN" altLang="zh-CN" sz="2400" b="1">
              <a:solidFill>
                <a:srgbClr val="404040"/>
              </a:solidFill>
              <a:latin typeface="微软雅黑" panose="020b0503020204020204" charset="-122"/>
              <a:ea typeface="微软雅黑"/>
              <a:sym typeface="微软雅黑" panose="020b0503020204020204" charset="-122"/>
            </a:endParaRPr>
          </a:p>
        </p:txBody>
      </p:sp>
      <p:sp>
        <p:nvSpPr>
          <p:cNvPr id="7" name="文本框 6" title=""/>
          <p:cNvSpPr txBox="1"/>
          <p:nvPr>
            <p:custDataLst>
              <p:tags r:id="rId7"/>
            </p:custDataLst>
          </p:nvPr>
        </p:nvSpPr>
        <p:spPr>
          <a:xfrm>
            <a:off x="2930525" y="3106420"/>
            <a:ext cx="755650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buNone/>
            </a:pPr>
            <a:r>
              <a:rPr lang="zh-CN" altLang="zh-CN" sz="2400" b="1">
                <a:solidFill>
                  <a:srgbClr val="404040"/>
                </a:solidFill>
                <a:latin typeface="微软雅黑" panose="020b0503020204020204" charset="-122"/>
                <a:ea typeface="微软雅黑"/>
                <a:sym typeface="微软雅黑" panose="020b0503020204020204" charset="-122"/>
              </a:rPr>
              <a:t>造纸术外传阿拉伯地区、海路交通活跃、日本派遣唐使。</a:t>
            </a:r>
            <a:endParaRPr lang="zh-CN" altLang="zh-CN" sz="2400" b="1">
              <a:solidFill>
                <a:srgbClr val="404040"/>
              </a:solidFill>
              <a:latin typeface="微软雅黑" panose="020b0503020204020204" charset="-122"/>
              <a:ea typeface="微软雅黑"/>
              <a:sym typeface="微软雅黑" panose="020b0503020204020204" charset="-122"/>
            </a:endParaRPr>
          </a:p>
        </p:txBody>
      </p:sp>
      <p:sp>
        <p:nvSpPr>
          <p:cNvPr id="8" name="文本框 7" title=""/>
          <p:cNvSpPr txBox="1"/>
          <p:nvPr>
            <p:custDataLst>
              <p:tags r:id="rId8"/>
            </p:custDataLst>
          </p:nvPr>
        </p:nvSpPr>
        <p:spPr>
          <a:xfrm>
            <a:off x="1547495" y="3850640"/>
            <a:ext cx="103835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buNone/>
            </a:pPr>
            <a:r>
              <a:rPr lang="zh-CN" altLang="zh-CN" sz="2400" b="1">
                <a:solidFill>
                  <a:srgbClr val="404040"/>
                </a:solidFill>
                <a:latin typeface="微软雅黑" panose="020b0503020204020204" charset="-122"/>
                <a:ea typeface="微软雅黑"/>
                <a:sym typeface="微软雅黑" panose="020b0503020204020204" charset="-122"/>
              </a:rPr>
              <a:t>陆路交通阻隔，海路发达；泉州重要的对外贸易港口。</a:t>
            </a:r>
            <a:endParaRPr lang="zh-CN" altLang="zh-CN" sz="2400" b="1">
              <a:solidFill>
                <a:srgbClr val="404040"/>
              </a:solidFill>
              <a:latin typeface="微软雅黑" panose="020b0503020204020204" charset="-122"/>
              <a:ea typeface="微软雅黑"/>
              <a:sym typeface="微软雅黑" panose="020b0503020204020204" charset="-122"/>
            </a:endParaRPr>
          </a:p>
        </p:txBody>
      </p:sp>
      <p:sp>
        <p:nvSpPr>
          <p:cNvPr id="9" name="文本框 8" title=""/>
          <p:cNvSpPr txBox="1"/>
          <p:nvPr>
            <p:custDataLst>
              <p:tags r:id="rId9"/>
            </p:custDataLst>
          </p:nvPr>
        </p:nvSpPr>
        <p:spPr>
          <a:xfrm>
            <a:off x="1547495" y="4594225"/>
            <a:ext cx="103835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buNone/>
            </a:pPr>
            <a:r>
              <a:rPr lang="zh-CN" altLang="zh-CN" sz="2400" b="1">
                <a:solidFill>
                  <a:srgbClr val="404040"/>
                </a:solidFill>
                <a:latin typeface="微软雅黑" panose="020b0503020204020204" charset="-122"/>
                <a:ea typeface="微软雅黑"/>
                <a:cs typeface="微软雅黑" panose="020b0503020204020204" charset="-122"/>
                <a:sym typeface="微软雅黑" panose="020b0503020204020204" charset="-122"/>
              </a:rPr>
              <a:t>通往欧洲的海陆道路通畅；马可·波罗来华，著《马可·波罗行纪》。</a:t>
            </a:r>
            <a:endParaRPr lang="zh-CN" altLang="zh-CN" sz="2400" b="1">
              <a:solidFill>
                <a:srgbClr val="404040"/>
              </a:solidFill>
              <a:latin typeface="微软雅黑" panose="020b0503020204020204" charset="-122"/>
              <a:ea typeface="微软雅黑"/>
              <a:cs typeface="微软雅黑" panose="020b0503020204020204" charset="-122"/>
              <a:sym typeface="微软雅黑" panose="020b0503020204020204" charset="-122"/>
            </a:endParaRPr>
          </a:p>
        </p:txBody>
      </p:sp>
      <p:sp>
        <p:nvSpPr>
          <p:cNvPr id="11" name="文本框 10" title=""/>
          <p:cNvSpPr txBox="1"/>
          <p:nvPr>
            <p:custDataLst>
              <p:tags r:id="rId10"/>
            </p:custDataLst>
          </p:nvPr>
        </p:nvSpPr>
        <p:spPr>
          <a:xfrm>
            <a:off x="6595110" y="5476240"/>
            <a:ext cx="309626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400" b="1">
                <a:ln>
                  <a:noFill/>
                </a:ln>
                <a:solidFill>
                  <a:srgbClr val="FF0000"/>
                </a:solidFill>
                <a:effectLst/>
                <a:latin typeface="微软雅黑" panose="020b0503020204020204" charset="-122"/>
                <a:ea typeface="微软雅黑"/>
                <a:sym typeface="+mn-ea"/>
              </a:rPr>
              <a:t>郑和下西洋、海禁</a:t>
            </a:r>
            <a:r>
              <a:rPr lang="zh-CN" altLang="zh-CN" sz="2400" b="1">
                <a:ln>
                  <a:noFill/>
                </a:ln>
                <a:solidFill>
                  <a:srgbClr val="404040"/>
                </a:solidFill>
                <a:effectLst/>
                <a:latin typeface="微软雅黑" panose="020b0503020204020204" charset="-122"/>
                <a:ea typeface="微软雅黑"/>
                <a:sym typeface="+mn-ea"/>
              </a:rPr>
              <a:t>。</a:t>
            </a:r>
            <a:endParaRPr lang="zh-CN" altLang="zh-CN" sz="2400" b="1">
              <a:ln>
                <a:noFill/>
              </a:ln>
              <a:solidFill>
                <a:srgbClr val="404040"/>
              </a:solidFill>
              <a:effectLst/>
              <a:latin typeface="微软雅黑" panose="020b0503020204020204" charset="-122"/>
              <a:ea typeface="微软雅黑"/>
              <a:sym typeface="+mn-ea"/>
            </a:endParaRPr>
          </a:p>
        </p:txBody>
      </p:sp>
      <p:sp>
        <p:nvSpPr>
          <p:cNvPr id="13" name="文本框 12" title=""/>
          <p:cNvSpPr txBox="1"/>
          <p:nvPr>
            <p:custDataLst>
              <p:tags r:id="rId11"/>
            </p:custDataLst>
          </p:nvPr>
        </p:nvSpPr>
        <p:spPr>
          <a:xfrm>
            <a:off x="4048125" y="6174105"/>
            <a:ext cx="78828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50000"/>
              </a:spcBef>
              <a:spcAft>
                <a:spcPct val="0"/>
              </a:spcAft>
              <a:buClrTx/>
              <a:buSzTx/>
              <a:buFontTx/>
              <a:buNone/>
            </a:pPr>
            <a:r>
              <a:rPr lang="zh-CN" altLang="zh-CN" sz="2400" b="1">
                <a:ln>
                  <a:noFill/>
                </a:ln>
                <a:solidFill>
                  <a:srgbClr val="404040"/>
                </a:solidFill>
                <a:effectLst/>
                <a:latin typeface="微软雅黑" panose="020b0503020204020204" charset="-122"/>
                <a:ea typeface="微软雅黑"/>
                <a:sym typeface="+mn-ea"/>
              </a:rPr>
              <a:t>签订《尼布楚条约》、马戛尔尼使团来华、闭关锁国。</a:t>
            </a:r>
            <a:endParaRPr lang="zh-CN" altLang="zh-CN" sz="2400" b="1">
              <a:ln>
                <a:noFill/>
              </a:ln>
              <a:solidFill>
                <a:srgbClr val="404040"/>
              </a:solidFill>
              <a:effectLst/>
              <a:latin typeface="微软雅黑" panose="020b0503020204020204" charset="-122"/>
              <a:ea typeface="微软雅黑"/>
              <a:sym typeface="+mn-ea"/>
            </a:endParaRPr>
          </a:p>
        </p:txBody>
      </p:sp>
      <p:sp>
        <p:nvSpPr>
          <p:cNvPr id="14" name="文本框 13" title=""/>
          <p:cNvSpPr txBox="1"/>
          <p:nvPr>
            <p:custDataLst>
              <p:tags r:id="rId12"/>
            </p:custDataLst>
          </p:nvPr>
        </p:nvSpPr>
        <p:spPr>
          <a:xfrm>
            <a:off x="1547495" y="5435600"/>
            <a:ext cx="239204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buNone/>
            </a:pPr>
            <a:r>
              <a:rPr lang="zh-CN" altLang="zh-CN" sz="2400" b="1">
                <a:ln>
                  <a:noFill/>
                </a:ln>
                <a:solidFill>
                  <a:srgbClr val="FF0000"/>
                </a:solidFill>
                <a:effectLst/>
                <a:latin typeface="微软雅黑" panose="020b0503020204020204" charset="-122"/>
                <a:ea typeface="微软雅黑"/>
                <a:sym typeface="+mn-ea"/>
              </a:rPr>
              <a:t>维护朝贡体制和朝贡贸易体系</a:t>
            </a:r>
            <a:endParaRPr lang="zh-CN" altLang="zh-CN" sz="2400" b="1">
              <a:ln>
                <a:noFill/>
              </a:ln>
              <a:solidFill>
                <a:srgbClr val="FF0000"/>
              </a:solidFill>
              <a:effectLst/>
              <a:latin typeface="微软雅黑" panose="020b0503020204020204" charset="-122"/>
              <a:ea typeface="微软雅黑"/>
              <a:sym typeface="+mn-ea"/>
            </a:endParaRPr>
          </a:p>
        </p:txBody>
      </p:sp>
      <p:sp>
        <p:nvSpPr>
          <p:cNvPr id="2" name="文本框 1" title=""/>
          <p:cNvSpPr txBox="1"/>
          <p:nvPr>
            <p:custDataLst>
              <p:tags r:id="rId13"/>
            </p:custDataLst>
          </p:nvPr>
        </p:nvSpPr>
        <p:spPr>
          <a:xfrm>
            <a:off x="569595" y="79375"/>
            <a:ext cx="11447780" cy="14128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70C0"/>
                </a:solidFill>
                <a:sym typeface="+mn-ea"/>
              </a:rPr>
              <a:t>必备知识梳理：阅读选必一课本</a:t>
            </a:r>
            <a:r>
              <a:rPr lang="en-US" altLang="zh-CN" sz="2400" b="1">
                <a:solidFill>
                  <a:srgbClr val="0070C0"/>
                </a:solidFill>
                <a:sym typeface="+mn-ea"/>
              </a:rPr>
              <a:t>P66-67</a:t>
            </a:r>
            <a:r>
              <a:rPr lang="zh-CN" altLang="en-US" sz="2400" b="1" smtClean="0">
                <a:solidFill>
                  <a:srgbClr val="0070C0"/>
                </a:solidFill>
                <a:sym typeface="+mn-ea"/>
              </a:rPr>
              <a:t>，找</a:t>
            </a:r>
            <a:r>
              <a:rPr lang="zh-CN" altLang="en-US" sz="2400" b="1">
                <a:solidFill>
                  <a:srgbClr val="0070C0"/>
                </a:solidFill>
                <a:sym typeface="+mn-ea"/>
              </a:rPr>
              <a:t>出中国古代各朝代对外交往的表现</a:t>
            </a:r>
            <a:endParaRPr lang="zh-CN" altLang="en-US" sz="2400"/>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0" y="6350"/>
            <a:ext cx="3246120" cy="10147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4000" b="1">
                <a:solidFill>
                  <a:srgbClr val="993300"/>
                </a:solidFill>
                <a:effectLst>
                  <a:outerShdw blurRad="38100" dist="38100" dir="2700000">
                    <a:srgbClr val="000000"/>
                  </a:outerShdw>
                </a:effectLst>
                <a:latin typeface="华文楷体" panose="02010600040101010101" pitchFamily="2" charset="-122"/>
                <a:ea typeface="华文楷体" panose="02010600040101010101" pitchFamily="2" charset="-122"/>
                <a:sym typeface="+mn-ea"/>
              </a:rPr>
              <a:t>【合作探究】</a:t>
            </a:r>
            <a:endParaRPr lang="zh-CN" altLang="en-US" sz="4000" b="1">
              <a:solidFill>
                <a:srgbClr val="993300"/>
              </a:solidFill>
              <a:effectLst>
                <a:outerShdw blurRad="38100" dist="38100" dir="2700000">
                  <a:srgbClr val="000000"/>
                </a:outerShdw>
              </a:effectLst>
              <a:latin typeface="华文楷体" panose="02010600040101010101" pitchFamily="2" charset="-122"/>
              <a:ea typeface="华文楷体" panose="02010600040101010101" pitchFamily="2" charset="-122"/>
              <a:sym typeface="+mn-ea"/>
            </a:endParaRPr>
          </a:p>
        </p:txBody>
      </p:sp>
      <p:sp>
        <p:nvSpPr>
          <p:cNvPr id="2" name="文本框 1" title=""/>
          <p:cNvSpPr txBox="1"/>
          <p:nvPr>
            <p:custDataLst>
              <p:tags r:id="rId4"/>
            </p:custDataLst>
          </p:nvPr>
        </p:nvSpPr>
        <p:spPr>
          <a:xfrm>
            <a:off x="1006475" y="1021080"/>
            <a:ext cx="1017841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Arial" pitchFamily="34" charset="0"/>
                <a:sym typeface="+mn-ea"/>
              </a:rPr>
              <a:t>概括中国古代的对外交往的特点</a:t>
            </a:r>
            <a:r>
              <a:rPr lang="en-US" altLang="zh-CN" sz="2800" b="1">
                <a:latin typeface="Arial" pitchFamily="34" charset="0"/>
                <a:sym typeface="+mn-ea"/>
              </a:rPr>
              <a:t>(</a:t>
            </a:r>
            <a:r>
              <a:rPr lang="zh-CN" altLang="en-US" sz="2800" b="1">
                <a:latin typeface="Arial" pitchFamily="34" charset="0"/>
                <a:sym typeface="+mn-ea"/>
              </a:rPr>
              <a:t>趋势、路线、内容、形式</a:t>
            </a:r>
            <a:r>
              <a:rPr lang="en-US" altLang="zh-CN" sz="2800" b="1">
                <a:latin typeface="Arial" pitchFamily="34" charset="0"/>
                <a:sym typeface="+mn-ea"/>
              </a:rPr>
              <a:t>)</a:t>
            </a:r>
            <a:endParaRPr lang="zh-CN" altLang="en-US" sz="2800"/>
          </a:p>
        </p:txBody>
      </p:sp>
      <p:sp>
        <p:nvSpPr>
          <p:cNvPr id="12293" name="文本框 12292" title=""/>
          <p:cNvSpPr txBox="1"/>
          <p:nvPr>
            <p:custDataLst>
              <p:tags r:id="rId5"/>
            </p:custDataLst>
          </p:nvPr>
        </p:nvSpPr>
        <p:spPr>
          <a:xfrm>
            <a:off x="478155" y="1543050"/>
            <a:ext cx="11234420" cy="5067300"/>
          </a:xfrm>
          <a:prstGeom prst="rect">
            <a:avLst/>
          </a:prstGeom>
          <a:solidFill>
            <a:schemeClr val="bg1"/>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ts val="3880"/>
              </a:lnSpc>
            </a:pPr>
            <a:r>
              <a:rPr lang="en-US" altLang="zh-CN" sz="2400" b="1">
                <a:latin typeface="宋体" panose="02010600030101010101" pitchFamily="2" charset="-122"/>
                <a:ea typeface="宋体" panose="02010600030101010101" pitchFamily="2" charset="-122"/>
                <a:cs typeface="宋体" panose="02010600030101010101" pitchFamily="2" charset="-122"/>
              </a:rPr>
              <a:t>1</a:t>
            </a:r>
            <a:r>
              <a:rPr lang="zh-CN" altLang="en-US" sz="2400" b="1">
                <a:latin typeface="宋体" panose="02010600030101010101" pitchFamily="2" charset="-122"/>
                <a:ea typeface="宋体" panose="02010600030101010101" pitchFamily="2" charset="-122"/>
                <a:cs typeface="宋体" panose="02010600030101010101" pitchFamily="2" charset="-122"/>
              </a:rPr>
              <a:t>．</a:t>
            </a:r>
            <a:r>
              <a:rPr lang="zh-CN" alt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由开放走向封闭：</a:t>
            </a:r>
            <a:r>
              <a:rPr lang="zh-CN" altLang="en-US" sz="2400" b="1">
                <a:latin typeface="宋体" panose="02010600030101010101" pitchFamily="2" charset="-122"/>
                <a:ea typeface="宋体" panose="02010600030101010101" pitchFamily="2" charset="-122"/>
                <a:cs typeface="宋体" panose="02010600030101010101" pitchFamily="2" charset="-122"/>
              </a:rPr>
              <a:t>明清以前总体上以开放为主，明清时期，逐步走向闭关锁国。</a:t>
            </a:r>
            <a:endParaRPr lang="zh-CN" altLang="en-US" sz="2400" b="1">
              <a:latin typeface="宋体" panose="02010600030101010101" pitchFamily="2" charset="-122"/>
              <a:ea typeface="宋体" panose="02010600030101010101" pitchFamily="2" charset="-122"/>
              <a:cs typeface="宋体" panose="02010600030101010101" pitchFamily="2" charset="-122"/>
            </a:endParaRPr>
          </a:p>
          <a:p>
            <a:pPr fontAlgn="auto">
              <a:lnSpc>
                <a:spcPts val="3880"/>
              </a:lnSpc>
            </a:pPr>
            <a:r>
              <a:rPr lang="en-US" altLang="zh-CN" sz="2400" b="1">
                <a:latin typeface="宋体" panose="02010600030101010101" pitchFamily="2" charset="-122"/>
                <a:ea typeface="宋体" panose="02010600030101010101" pitchFamily="2" charset="-122"/>
                <a:cs typeface="宋体" panose="02010600030101010101" pitchFamily="2" charset="-122"/>
              </a:rPr>
              <a:t>2</a:t>
            </a:r>
            <a:r>
              <a:rPr lang="zh-CN" altLang="en-US" sz="2400" b="1">
                <a:latin typeface="宋体" panose="02010600030101010101" pitchFamily="2" charset="-122"/>
                <a:ea typeface="宋体" panose="02010600030101010101" pitchFamily="2" charset="-122"/>
                <a:cs typeface="宋体" panose="02010600030101010101" pitchFamily="2" charset="-122"/>
              </a:rPr>
              <a:t>．</a:t>
            </a:r>
            <a:r>
              <a:rPr lang="zh-CN" altLang="en-US" sz="2400" b="1">
                <a:solidFill>
                  <a:srgbClr val="FF0000"/>
                </a:solidFill>
                <a:effectLst/>
                <a:latin typeface="宋体" panose="02010600030101010101" pitchFamily="2" charset="-122"/>
                <a:ea typeface="宋体" panose="02010600030101010101" pitchFamily="2" charset="-122"/>
                <a:cs typeface="宋体" panose="02010600030101010101" pitchFamily="2" charset="-122"/>
              </a:rPr>
              <a:t>海陆并行，由陆路为主转向海路为主：</a:t>
            </a:r>
            <a:r>
              <a:rPr lang="zh-CN" altLang="en-US" sz="2400" b="1">
                <a:latin typeface="宋体" panose="02010600030101010101" pitchFamily="2" charset="-122"/>
                <a:ea typeface="宋体" panose="02010600030101010101" pitchFamily="2" charset="-122"/>
                <a:cs typeface="宋体" panose="02010600030101010101" pitchFamily="2" charset="-122"/>
              </a:rPr>
              <a:t>秦汉时期，对外交往的主要路线是陆上丝绸之路</a:t>
            </a:r>
            <a:r>
              <a:rPr lang="en-US" altLang="zh-CN" sz="2400" b="1">
                <a:latin typeface="宋体" panose="02010600030101010101" pitchFamily="2" charset="-122"/>
                <a:ea typeface="宋体" panose="02010600030101010101" pitchFamily="2" charset="-122"/>
                <a:cs typeface="宋体" panose="02010600030101010101" pitchFamily="2" charset="-122"/>
              </a:rPr>
              <a:t>(</a:t>
            </a:r>
            <a:r>
              <a:rPr lang="zh-CN" altLang="en-US" sz="2400" b="1">
                <a:latin typeface="宋体" panose="02010600030101010101" pitchFamily="2" charset="-122"/>
                <a:ea typeface="宋体" panose="02010600030101010101" pitchFamily="2" charset="-122"/>
                <a:cs typeface="宋体" panose="02010600030101010101" pitchFamily="2" charset="-122"/>
              </a:rPr>
              <a:t>虽有海上丝绸之路但不占主要地位</a:t>
            </a:r>
            <a:r>
              <a:rPr lang="en-US" altLang="zh-CN" sz="2400" b="1">
                <a:latin typeface="宋体" panose="02010600030101010101" pitchFamily="2" charset="-122"/>
                <a:ea typeface="宋体" panose="02010600030101010101" pitchFamily="2" charset="-122"/>
                <a:cs typeface="宋体" panose="02010600030101010101" pitchFamily="2" charset="-122"/>
              </a:rPr>
              <a:t>)</a:t>
            </a:r>
            <a:r>
              <a:rPr lang="zh-CN" altLang="en-US" sz="2400" b="1">
                <a:latin typeface="宋体" panose="02010600030101010101" pitchFamily="2" charset="-122"/>
                <a:ea typeface="宋体" panose="02010600030101010101" pitchFamily="2" charset="-122"/>
                <a:cs typeface="宋体" panose="02010600030101010101" pitchFamily="2" charset="-122"/>
              </a:rPr>
              <a:t>；唐朝对外交通发达，海陆并进；宋元时期，主要是海路为主。</a:t>
            </a:r>
            <a:endParaRPr lang="zh-CN" altLang="en-US" sz="2400" b="1">
              <a:latin typeface="宋体" panose="02010600030101010101" pitchFamily="2" charset="-122"/>
              <a:ea typeface="宋体" panose="02010600030101010101" pitchFamily="2" charset="-122"/>
              <a:cs typeface="宋体" panose="02010600030101010101" pitchFamily="2" charset="-122"/>
            </a:endParaRPr>
          </a:p>
          <a:p>
            <a:pPr fontAlgn="auto">
              <a:lnSpc>
                <a:spcPts val="3880"/>
              </a:lnSpc>
            </a:pPr>
            <a:r>
              <a:rPr lang="en-US" altLang="zh-CN" sz="2400" b="1">
                <a:latin typeface="宋体" panose="02010600030101010101" pitchFamily="2" charset="-122"/>
                <a:ea typeface="宋体" panose="02010600030101010101" pitchFamily="2" charset="-122"/>
                <a:cs typeface="宋体" panose="02010600030101010101" pitchFamily="2" charset="-122"/>
              </a:rPr>
              <a:t>3</a:t>
            </a:r>
            <a:r>
              <a:rPr lang="zh-CN" altLang="en-US" sz="2400" b="1">
                <a:latin typeface="宋体" panose="02010600030101010101" pitchFamily="2" charset="-122"/>
                <a:ea typeface="宋体" panose="02010600030101010101" pitchFamily="2" charset="-122"/>
                <a:cs typeface="宋体" panose="02010600030101010101" pitchFamily="2" charset="-122"/>
              </a:rPr>
              <a:t>．</a:t>
            </a:r>
            <a:r>
              <a:rPr lang="zh-CN" alt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对外贸易与文化交流同步进行</a:t>
            </a:r>
            <a:r>
              <a:rPr lang="zh-CN" altLang="en-US" sz="2400" b="1">
                <a:latin typeface="宋体" panose="02010600030101010101" pitchFamily="2" charset="-122"/>
                <a:ea typeface="宋体" panose="02010600030101010101" pitchFamily="2" charset="-122"/>
                <a:cs typeface="宋体" panose="02010600030101010101" pitchFamily="2" charset="-122"/>
              </a:rPr>
              <a:t>：秦汉时期，陶瓷和丝织品传到西方，同时佛教传入中国；唐朝时中国和日本、新罗、印度的交往主要是经济文化交流；宋代对外交往主要以海外贸易为主，同时中国科技外传；明清从国外引进大量农作物。</a:t>
            </a:r>
            <a:endParaRPr lang="zh-CN" altLang="en-US" sz="2400" b="1">
              <a:latin typeface="宋体" panose="02010600030101010101" pitchFamily="2" charset="-122"/>
              <a:ea typeface="宋体" panose="02010600030101010101" pitchFamily="2" charset="-122"/>
              <a:cs typeface="宋体" panose="02010600030101010101" pitchFamily="2" charset="-122"/>
            </a:endParaRPr>
          </a:p>
          <a:p>
            <a:pPr fontAlgn="auto">
              <a:lnSpc>
                <a:spcPts val="3880"/>
              </a:lnSpc>
            </a:pPr>
            <a:r>
              <a:rPr lang="en-US" altLang="zh-CN" sz="2400" b="1">
                <a:latin typeface="宋体" panose="02010600030101010101" pitchFamily="2" charset="-122"/>
                <a:ea typeface="宋体" panose="02010600030101010101" pitchFamily="2" charset="-122"/>
                <a:cs typeface="宋体" panose="02010600030101010101" pitchFamily="2" charset="-122"/>
              </a:rPr>
              <a:t>4</a:t>
            </a:r>
            <a:r>
              <a:rPr lang="zh-CN" altLang="en-US" sz="2400" b="1">
                <a:latin typeface="宋体" panose="02010600030101010101" pitchFamily="2" charset="-122"/>
                <a:ea typeface="宋体" panose="02010600030101010101" pitchFamily="2" charset="-122"/>
                <a:cs typeface="宋体" panose="02010600030101010101" pitchFamily="2" charset="-122"/>
              </a:rPr>
              <a:t>．</a:t>
            </a:r>
            <a:r>
              <a:rPr lang="zh-CN" alt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交往形式以和平为主。</a:t>
            </a:r>
            <a:endParaRPr lang="zh-CN" altLang="en-US" sz="2400" b="1">
              <a:solidFill>
                <a:srgbClr val="FF0000"/>
              </a:solidFill>
              <a:latin typeface="宋体" panose="02010600030101010101" pitchFamily="2" charset="-122"/>
              <a:ea typeface="宋体" panose="02010600030101010101" pitchFamily="2" charset="-122"/>
              <a:cs typeface="宋体" panose="02010600030101010101" pitchFamily="2" charset="-122"/>
            </a:endParaRPr>
          </a:p>
          <a:p>
            <a:pPr fontAlgn="auto">
              <a:lnSpc>
                <a:spcPts val="3880"/>
              </a:lnSpc>
            </a:pPr>
            <a:r>
              <a:rPr lang="en-US" altLang="zh-CN" sz="2400" b="1">
                <a:latin typeface="宋体" panose="02010600030101010101" pitchFamily="2" charset="-122"/>
                <a:ea typeface="宋体" panose="02010600030101010101" pitchFamily="2" charset="-122"/>
                <a:cs typeface="宋体" panose="02010600030101010101" pitchFamily="2" charset="-122"/>
              </a:rPr>
              <a:t>5.</a:t>
            </a:r>
            <a:r>
              <a:rPr lang="zh-CN" alt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朝贡体制下进行不对等的贸易与交流</a:t>
            </a:r>
            <a:r>
              <a:rPr lang="zh-CN" altLang="en-US" sz="2400" b="1">
                <a:latin typeface="宋体" panose="02010600030101010101" pitchFamily="2" charset="-122"/>
                <a:ea typeface="宋体" panose="02010600030101010101" pitchFamily="2" charset="-122"/>
                <a:cs typeface="宋体" panose="02010600030101010101" pitchFamily="2" charset="-122"/>
              </a:rPr>
              <a:t>，忽视经济利益。</a:t>
            </a:r>
            <a:endParaRPr lang="zh-CN" altLang="en-US" sz="2400" b="1">
              <a:latin typeface="宋体" panose="02010600030101010101" pitchFamily="2" charset="-122"/>
              <a:ea typeface="宋体" panose="02010600030101010101" pitchFamily="2" charset="-122"/>
              <a:cs typeface="宋体" panose="02010600030101010101" pitchFamily="2" charset="-122"/>
            </a:endParaRPr>
          </a:p>
          <a:p>
            <a:pPr fontAlgn="auto">
              <a:lnSpc>
                <a:spcPts val="3880"/>
              </a:lnSpc>
            </a:pPr>
            <a:endParaRPr lang="zh-CN" altLang="en-US" sz="2400" b="1">
              <a:latin typeface="宋体" panose="02010600030101010101" pitchFamily="2" charset="-122"/>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2293"/>
                                        </p:tgtEl>
                                        <p:attrNameLst>
                                          <p:attrName>style.visibility</p:attrName>
                                        </p:attrNameLst>
                                      </p:cBhvr>
                                      <p:to>
                                        <p:strVal val="visible"/>
                                      </p:to>
                                    </p:set>
                                    <p:anim calcmode="lin" valueType="num">
                                      <p:cBhvr additive="base">
                                        <p:cTn id="7" dur="500" fill="hold"/>
                                        <p:tgtEl>
                                          <p:spTgt spid="12293"/>
                                        </p:tgtEl>
                                        <p:attrNameLst>
                                          <p:attrName>ppt_x</p:attrName>
                                        </p:attrNameLst>
                                      </p:cBhvr>
                                      <p:tavLst>
                                        <p:tav tm="0">
                                          <p:val>
                                            <p:strVal val="#ppt_x"/>
                                          </p:val>
                                        </p:tav>
                                        <p:tav tm="100000">
                                          <p:val>
                                            <p:strVal val="#ppt_x"/>
                                          </p:val>
                                        </p:tav>
                                      </p:tavLst>
                                    </p:anim>
                                    <p:anim calcmode="lin" valueType="num">
                                      <p:cBhvr additive="base">
                                        <p:cTn id="8" dur="500" fill="hold"/>
                                        <p:tgtEl>
                                          <p:spTgt spid="1229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8" name="文本框 7" title=""/>
          <p:cNvSpPr txBox="1"/>
          <p:nvPr>
            <p:custDataLst>
              <p:tags r:id="rId3"/>
            </p:custDataLst>
          </p:nvPr>
        </p:nvSpPr>
        <p:spPr>
          <a:xfrm>
            <a:off x="174625" y="0"/>
            <a:ext cx="11040745"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solidFill>
                  <a:srgbClr val="FF00FF"/>
                </a:solidFill>
                <a:ea typeface="宋体" panose="02010600030101010101" pitchFamily="2" charset="-122"/>
                <a:sym typeface="+mn-ea"/>
              </a:rPr>
              <a:t>【</a:t>
            </a:r>
            <a:r>
              <a:rPr lang="zh-CN" sz="2400" b="1">
                <a:solidFill>
                  <a:srgbClr val="FF00FF"/>
                </a:solidFill>
                <a:ea typeface="黑体" panose="02010609060101010101" pitchFamily="49" charset="-122"/>
                <a:sym typeface="+mn-ea"/>
              </a:rPr>
              <a:t>重要概念</a:t>
            </a:r>
            <a:r>
              <a:rPr lang="zh-CN" sz="2400" b="1">
                <a:solidFill>
                  <a:srgbClr val="FF00FF"/>
                </a:solidFill>
                <a:ea typeface="宋体" panose="02010600030101010101" pitchFamily="2" charset="-122"/>
                <a:sym typeface="+mn-ea"/>
              </a:rPr>
              <a:t>】</a:t>
            </a:r>
            <a:r>
              <a:rPr lang="zh-CN" sz="2400" b="1">
                <a:ea typeface="宋体" panose="02010600030101010101" pitchFamily="2" charset="-122"/>
                <a:sym typeface="+mn-ea"/>
              </a:rPr>
              <a:t>　</a:t>
            </a:r>
            <a:r>
              <a:rPr lang="zh-CN" sz="2400" b="1">
                <a:solidFill>
                  <a:srgbClr val="FF0000"/>
                </a:solidFill>
                <a:ea typeface="黑体" panose="02010609060101010101" pitchFamily="49" charset="-122"/>
                <a:sym typeface="+mn-ea"/>
              </a:rPr>
              <a:t>丝绸之路</a:t>
            </a:r>
            <a:endParaRPr lang="en-US" sz="2400" b="1">
              <a:solidFill>
                <a:srgbClr val="FF0000"/>
              </a:solidFill>
              <a:latin typeface="Times New Roman" panose="02020603050405020304" pitchFamily="18" charset="0"/>
              <a:cs typeface="仿宋_GB2312" charset="0"/>
            </a:endParaRPr>
          </a:p>
          <a:p>
            <a:r>
              <a:rPr lang="en-US" altLang="zh-CN" sz="2400" b="1">
                <a:cs typeface="仿宋_GB2312" charset="0"/>
                <a:sym typeface="+mn-ea"/>
              </a:rPr>
              <a:t>       </a:t>
            </a:r>
            <a:r>
              <a:rPr lang="zh-CN" sz="2400" b="1">
                <a:cs typeface="仿宋_GB2312" charset="0"/>
                <a:sym typeface="+mn-ea"/>
              </a:rPr>
              <a:t>狭义的丝绸之路指张骞通西域开辟的从长安</a:t>
            </a:r>
            <a:r>
              <a:rPr lang="en-US" sz="2400" b="1">
                <a:latin typeface="Times New Roman" panose="02020603050405020304" pitchFamily="18" charset="0"/>
                <a:cs typeface="仿宋_GB2312" charset="0"/>
                <a:sym typeface="+mn-ea"/>
              </a:rPr>
              <a:t>(</a:t>
            </a:r>
            <a:r>
              <a:rPr lang="zh-CN" sz="2400" b="1">
                <a:latin typeface="Times New Roman" panose="02020603050405020304" pitchFamily="18" charset="0"/>
                <a:cs typeface="仿宋_GB2312" charset="0"/>
                <a:sym typeface="+mn-ea"/>
              </a:rPr>
              <a:t>今西安</a:t>
            </a:r>
            <a:r>
              <a:rPr lang="en-US" sz="2400" b="1">
                <a:latin typeface="Times New Roman" panose="02020603050405020304" pitchFamily="18" charset="0"/>
                <a:cs typeface="仿宋_GB2312" charset="0"/>
                <a:sym typeface="+mn-ea"/>
              </a:rPr>
              <a:t>)</a:t>
            </a:r>
            <a:r>
              <a:rPr lang="zh-CN" sz="2400" b="1">
                <a:latin typeface="Times New Roman" panose="02020603050405020304" pitchFamily="18" charset="0"/>
                <a:cs typeface="仿宋_GB2312" charset="0"/>
                <a:sym typeface="+mn-ea"/>
              </a:rPr>
              <a:t>经甘肃、新疆</a:t>
            </a:r>
            <a:r>
              <a:rPr lang="zh-CN" sz="2400" b="1">
                <a:latin typeface="Times New Roman" panose="02020603050405020304" pitchFamily="18" charset="0"/>
                <a:ea typeface="宋体" panose="02010600030101010101" pitchFamily="2" charset="-122"/>
                <a:sym typeface="+mn-ea"/>
              </a:rPr>
              <a:t>，</a:t>
            </a:r>
            <a:r>
              <a:rPr lang="zh-CN" sz="2400" b="1">
                <a:latin typeface="Times New Roman" panose="02020603050405020304" pitchFamily="18" charset="0"/>
                <a:cs typeface="仿宋_GB2312" charset="0"/>
                <a:sym typeface="+mn-ea"/>
              </a:rPr>
              <a:t>至中亚、西亚</a:t>
            </a:r>
            <a:r>
              <a:rPr lang="zh-CN" sz="2400" b="1">
                <a:latin typeface="Times New Roman" panose="02020603050405020304" pitchFamily="18" charset="0"/>
                <a:ea typeface="宋体" panose="02010600030101010101" pitchFamily="2" charset="-122"/>
                <a:sym typeface="+mn-ea"/>
              </a:rPr>
              <a:t>，</a:t>
            </a:r>
            <a:r>
              <a:rPr lang="zh-CN" sz="2400" b="1">
                <a:latin typeface="Times New Roman" panose="02020603050405020304" pitchFamily="18" charset="0"/>
                <a:cs typeface="仿宋_GB2312" charset="0"/>
                <a:sym typeface="+mn-ea"/>
              </a:rPr>
              <a:t>并连接地中海各国的陆上通道。</a:t>
            </a:r>
            <a:endParaRPr lang="zh-CN" sz="2400" b="1">
              <a:latin typeface="Times New Roman" panose="02020603050405020304" pitchFamily="18" charset="0"/>
              <a:cs typeface="仿宋_GB2312" charset="0"/>
            </a:endParaRPr>
          </a:p>
          <a:p>
            <a:r>
              <a:rPr lang="en-US" altLang="zh-CN" sz="2400" b="1">
                <a:cs typeface="仿宋_GB2312" charset="0"/>
                <a:sym typeface="+mn-ea"/>
              </a:rPr>
              <a:t>        </a:t>
            </a:r>
            <a:r>
              <a:rPr lang="zh-CN" sz="2400" b="1">
                <a:cs typeface="仿宋_GB2312" charset="0"/>
                <a:sym typeface="+mn-ea"/>
              </a:rPr>
              <a:t>广义的丝绸之路指从上古开始陆续形成的、</a:t>
            </a:r>
            <a:r>
              <a:rPr lang="zh-CN" sz="2400" b="1">
                <a:solidFill>
                  <a:srgbClr val="FF0000"/>
                </a:solidFill>
                <a:cs typeface="仿宋_GB2312" charset="0"/>
                <a:sym typeface="+mn-ea"/>
              </a:rPr>
              <a:t>遍及欧亚大陆甚至包括北非和东非在内的长途商业贸易和文化交流路线</a:t>
            </a:r>
            <a:r>
              <a:rPr lang="zh-CN" sz="2400" b="1">
                <a:cs typeface="仿宋_GB2312" charset="0"/>
                <a:sym typeface="+mn-ea"/>
              </a:rPr>
              <a:t>的总称。</a:t>
            </a:r>
            <a:r>
              <a:rPr lang="zh-CN" altLang="en-US" sz="2400" b="1">
                <a:solidFill>
                  <a:srgbClr val="FF0000"/>
                </a:solidFill>
                <a:sym typeface="+mn-ea"/>
              </a:rPr>
              <a:t>唐中期以后，海路联系日益活跃，丝绸之路在东西交通中的重要性渐趋下降</a:t>
            </a:r>
            <a:endParaRPr lang="zh-CN" altLang="en-US" sz="2400" b="1"/>
          </a:p>
        </p:txBody>
      </p:sp>
      <p:sp>
        <p:nvSpPr>
          <p:cNvPr id="9" name="Rectangle 2" title=""/>
          <p:cNvSpPr>
            <a:spLocks noChangeArrowheads="1"/>
          </p:cNvSpPr>
          <p:nvPr>
            <p:custDataLst>
              <p:tags r:id="rId4"/>
            </p:custDataLst>
          </p:nvPr>
        </p:nvSpPr>
        <p:spPr bwMode="auto">
          <a:xfrm>
            <a:off x="174839" y="2368013"/>
            <a:ext cx="10819644" cy="461581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tabLst>
                <a:tab pos="1188085"/>
                <a:tab pos="2163445"/>
                <a:tab pos="3142615"/>
                <a:tab pos="4190365"/>
              </a:tabLst>
            </a:pPr>
            <a:r>
              <a:rPr lang="zh-CN" sz="2800" b="1" kern="100">
                <a:latin typeface="Cambria Math" panose="02040503050406030204" pitchFamily="18" charset="0"/>
                <a:ea typeface="宋体" panose="02010600030101010101" pitchFamily="2" charset="-122"/>
                <a:cs typeface="宋体" panose="02010600030101010101" pitchFamily="2" charset="-122"/>
              </a:rPr>
              <a:t>路线：</a:t>
            </a:r>
            <a:r>
              <a:rPr sz="2800" b="1" kern="100">
                <a:latin typeface="Cambria Math" panose="02040503050406030204" pitchFamily="18" charset="0"/>
                <a:ea typeface="宋体" panose="02010600030101010101" pitchFamily="2" charset="-122"/>
                <a:cs typeface="宋体" panose="02010600030101010101" pitchFamily="2" charset="-122"/>
              </a:rPr>
              <a:t>丝绸之路一般可分为三段。 东段：从长安到玉门关、阳关。（汉代开辟）</a:t>
            </a:r>
            <a:endParaRPr sz="2800" b="1" kern="100">
              <a:latin typeface="Cambria Math" panose="02040503050406030204" pitchFamily="18" charset="0"/>
              <a:ea typeface="宋体" panose="02010600030101010101" pitchFamily="2" charset="-122"/>
              <a:cs typeface="宋体" panose="02010600030101010101" pitchFamily="2" charset="-122"/>
            </a:endParaRPr>
          </a:p>
          <a:p>
            <a:pPr algn="just">
              <a:lnSpc>
                <a:spcPct val="150000"/>
              </a:lnSpc>
              <a:tabLst>
                <a:tab pos="1188085"/>
                <a:tab pos="2163445"/>
                <a:tab pos="3142615"/>
                <a:tab pos="4190365"/>
              </a:tabLst>
            </a:pPr>
            <a:r>
              <a:rPr sz="2800" b="1" kern="100">
                <a:latin typeface="Cambria Math" panose="02040503050406030204" pitchFamily="18" charset="0"/>
                <a:ea typeface="宋体" panose="02010600030101010101" pitchFamily="2" charset="-122"/>
                <a:cs typeface="宋体" panose="02010600030101010101" pitchFamily="2" charset="-122"/>
              </a:rPr>
              <a:t>中段：从玉门关、阳关以西至葱岭。（汉代开辟）西段：从葱岭往西经过中亚、西亚直到欧洲。（唐代开辟）</a:t>
            </a:r>
            <a:endParaRPr sz="2800" b="1" kern="100">
              <a:latin typeface="Cambria Math" panose="02040503050406030204" pitchFamily="18" charset="0"/>
              <a:ea typeface="宋体" panose="02010600030101010101" pitchFamily="2" charset="-122"/>
              <a:cs typeface="宋体" panose="02010600030101010101" pitchFamily="2" charset="-122"/>
            </a:endParaRPr>
          </a:p>
          <a:p>
            <a:pPr algn="just">
              <a:lnSpc>
                <a:spcPct val="150000"/>
              </a:lnSpc>
              <a:tabLst>
                <a:tab pos="1188085"/>
                <a:tab pos="2163445"/>
                <a:tab pos="3142615"/>
                <a:tab pos="4190365"/>
              </a:tabLst>
            </a:pPr>
            <a:r>
              <a:rPr lang="zh-CN" altLang="zh-CN" sz="2800" b="1">
                <a:solidFill>
                  <a:srgbClr val="FF0000"/>
                </a:solidFill>
                <a:sym typeface="+mn-ea"/>
              </a:rPr>
              <a:t>影响：</a:t>
            </a:r>
            <a:r>
              <a:rPr lang="zh-CN" altLang="en-US" sz="2800" b="1">
                <a:solidFill>
                  <a:srgbClr val="FF0000"/>
                </a:solidFill>
                <a:latin typeface="微软雅黑" panose="020b0503020204020204" charset="-122"/>
                <a:ea typeface="微软雅黑"/>
                <a:sym typeface="+mn-ea"/>
              </a:rPr>
              <a:t>形成儒家文化圈；丰富中华文化，</a:t>
            </a:r>
            <a:r>
              <a:rPr lang="zh-CN" altLang="en-US" sz="2800" b="1">
                <a:solidFill>
                  <a:srgbClr val="FF0000"/>
                </a:solidFill>
                <a:sym typeface="+mn-ea"/>
              </a:rPr>
              <a:t>丝绸之路为中西物质、技术和文化交流提供了便利</a:t>
            </a:r>
            <a:endParaRPr lang="zh-CN" altLang="en-US" sz="2800" b="1">
              <a:solidFill>
                <a:srgbClr val="FF0000"/>
              </a:solidFill>
              <a:sym typeface="+mn-ea"/>
            </a:endParaRPr>
          </a:p>
          <a:p>
            <a:pPr algn="just">
              <a:lnSpc>
                <a:spcPct val="150000"/>
              </a:lnSpc>
              <a:tabLst>
                <a:tab pos="1188085"/>
                <a:tab pos="2163445"/>
                <a:tab pos="3142615"/>
                <a:tab pos="4190365"/>
              </a:tabLst>
            </a:pPr>
            <a:endParaRPr lang="zh-CN" altLang="en-US" sz="2800" b="1" kern="100">
              <a:solidFill>
                <a:srgbClr val="FF0000"/>
              </a:solidFill>
              <a:latin typeface="Cambria Math" panose="02040503050406030204" pitchFamily="18" charset="0"/>
              <a:ea typeface="宋体" panose="02010600030101010101" pitchFamily="2" charset="-122"/>
              <a:cs typeface="宋体" panose="02010600030101010101" pitchFamily="2" charset="-122"/>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8" name="文本框 7" title=""/>
          <p:cNvSpPr txBox="1"/>
          <p:nvPr>
            <p:custDataLst>
              <p:tags r:id="rId3"/>
            </p:custDataLst>
          </p:nvPr>
        </p:nvSpPr>
        <p:spPr>
          <a:xfrm>
            <a:off x="181610" y="0"/>
            <a:ext cx="13173711" cy="1076325"/>
          </a:xfrm>
          <a:prstGeom prst="rect">
            <a:avLst/>
          </a:prstGeom>
          <a:noFill/>
        </p:spPr>
        <p:txBody>
          <a:bodyPr wrap="square" rtlCol="0">
            <a:spAutoFit/>
          </a:bodyPr>
          <a:lstStyle>
            <a:defPPr>
              <a:defRPr lang="zh-CN"/>
            </a:defPPr>
            <a:lvl1pPr marL="0" algn="l" defTabSz="914400" rtl="0" eaLnBrk="1" latinLnBrk="0" hangingPunct="1">
              <a:defRPr sz="2400" b="1" kern="1200">
                <a:solidFill>
                  <a:srgbClr val="0000CC"/>
                </a:solidFill>
                <a:latin typeface="楷体" panose="02010609060101010101" pitchFamily="49" charset="-122"/>
                <a:ea typeface="楷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★问题探究：</a:t>
            </a:r>
            <a:endParaRPr lang="zh-CN" altLang="en-US" sz="3200"/>
          </a:p>
          <a:p>
            <a:r>
              <a:rPr lang="zh-CN" altLang="en-US" sz="3200"/>
              <a:t> </a:t>
            </a:r>
            <a:r>
              <a:rPr lang="en-US" altLang="zh-CN" sz="3200"/>
              <a:t>   </a:t>
            </a:r>
            <a:r>
              <a:rPr lang="zh-CN" altLang="en-US" sz="3200">
                <a:solidFill>
                  <a:schemeClr val="tx1"/>
                </a:solidFill>
                <a:sym typeface="+mn-ea"/>
              </a:rPr>
              <a:t>结合图片和所学</a:t>
            </a:r>
            <a:r>
              <a:rPr lang="zh-CN" altLang="zh-CN" sz="3200">
                <a:solidFill>
                  <a:schemeClr val="tx1"/>
                </a:solidFill>
                <a:sym typeface="+mn-ea"/>
              </a:rPr>
              <a:t>，概括古代丝绸之路的历史特点。</a:t>
            </a:r>
            <a:endParaRPr lang="zh-CN" altLang="en-US" sz="3200">
              <a:solidFill>
                <a:schemeClr val="tx1"/>
              </a:solidFill>
            </a:endParaRPr>
          </a:p>
        </p:txBody>
      </p:sp>
      <p:sp>
        <p:nvSpPr>
          <p:cNvPr id="10" name="文本框 9" title=""/>
          <p:cNvSpPr txBox="1"/>
          <p:nvPr>
            <p:custDataLst>
              <p:tags r:id="rId4"/>
            </p:custDataLst>
          </p:nvPr>
        </p:nvSpPr>
        <p:spPr>
          <a:xfrm>
            <a:off x="390525" y="5745480"/>
            <a:ext cx="9529445" cy="1276350"/>
          </a:xfrm>
          <a:prstGeom prst="rect">
            <a:avLst/>
          </a:prstGeom>
          <a:noFill/>
        </p:spPr>
        <p:txBody>
          <a:bodyPr wrap="square" rtlCol="0">
            <a:spAutoFit/>
          </a:bodyPr>
          <a:lstStyle>
            <a:defPPr>
              <a:defRPr lang="zh-CN"/>
            </a:defPPr>
            <a:lvl1pPr marL="0" algn="l" defTabSz="914400" rtl="0" eaLnBrk="1" latinLnBrk="0" hangingPunct="1">
              <a:spcAft>
                <a:spcPts val="600"/>
              </a:spcAft>
              <a:defRPr sz="2400" kern="1200">
                <a:solidFill>
                  <a:srgbClr val="FF0000"/>
                </a:solidFill>
                <a:latin typeface="微软雅黑" panose="020b0503020204020204" charset="-122"/>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1"/>
              <a:t>   </a:t>
            </a:r>
            <a:endParaRPr lang="en-US" altLang="zh-CN" b="1"/>
          </a:p>
          <a:p>
            <a:pPr>
              <a:lnSpc>
                <a:spcPct val="150000"/>
              </a:lnSpc>
            </a:pPr>
            <a:endParaRPr lang="zh-CN" altLang="en-US" b="1"/>
          </a:p>
        </p:txBody>
      </p:sp>
      <p:sp>
        <p:nvSpPr>
          <p:cNvPr id="2" name="文本框 1" title=""/>
          <p:cNvSpPr txBox="1"/>
          <p:nvPr>
            <p:custDataLst>
              <p:tags r:id="rId5"/>
            </p:custDataLst>
          </p:nvPr>
        </p:nvSpPr>
        <p:spPr>
          <a:xfrm>
            <a:off x="0" y="4402455"/>
            <a:ext cx="11931015" cy="737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rgbClr val="FF0000"/>
                </a:solidFill>
                <a:sym typeface="+mn-ea"/>
              </a:rPr>
              <a:t>（</a:t>
            </a:r>
            <a:r>
              <a:rPr lang="en-US" altLang="zh-CN" sz="2800" b="1">
                <a:solidFill>
                  <a:srgbClr val="FF0000"/>
                </a:solidFill>
                <a:sym typeface="+mn-ea"/>
              </a:rPr>
              <a:t>1</a:t>
            </a:r>
            <a:r>
              <a:rPr lang="zh-CN" altLang="en-US" sz="2800" b="1">
                <a:solidFill>
                  <a:srgbClr val="FF0000"/>
                </a:solidFill>
                <a:sym typeface="+mn-ea"/>
              </a:rPr>
              <a:t>）多条交通道路构成的交通网络。</a:t>
            </a:r>
            <a:endParaRPr lang="zh-CN" altLang="en-US" sz="2800" b="1">
              <a:solidFill>
                <a:srgbClr val="FF0000"/>
              </a:solidFill>
              <a:sym typeface="+mn-ea"/>
            </a:endParaRPr>
          </a:p>
        </p:txBody>
      </p:sp>
      <p:sp>
        <p:nvSpPr>
          <p:cNvPr id="3" name="文本框 2" title=""/>
          <p:cNvSpPr txBox="1"/>
          <p:nvPr>
            <p:custDataLst>
              <p:tags r:id="rId6"/>
            </p:custDataLst>
          </p:nvPr>
        </p:nvSpPr>
        <p:spPr>
          <a:xfrm>
            <a:off x="-83820" y="5008245"/>
            <a:ext cx="12621260" cy="737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800" b="1">
                <a:solidFill>
                  <a:srgbClr val="FF0000"/>
                </a:solidFill>
                <a:sym typeface="+mn-ea"/>
              </a:rPr>
              <a:t>  （</a:t>
            </a:r>
            <a:r>
              <a:rPr lang="en-US" altLang="zh-CN" sz="2800" b="1">
                <a:solidFill>
                  <a:srgbClr val="FF0000"/>
                </a:solidFill>
                <a:sym typeface="+mn-ea"/>
              </a:rPr>
              <a:t>2</a:t>
            </a:r>
            <a:r>
              <a:rPr lang="zh-CN" altLang="en-US" sz="2800" b="1">
                <a:solidFill>
                  <a:srgbClr val="FF0000"/>
                </a:solidFill>
                <a:sym typeface="+mn-ea"/>
              </a:rPr>
              <a:t>） 受政治形势影响，沟通西方的线路不同历史时期有不同选择。</a:t>
            </a:r>
            <a:endParaRPr lang="zh-CN" altLang="en-US" sz="2800" b="1">
              <a:solidFill>
                <a:srgbClr val="FF0000"/>
              </a:solidFill>
              <a:sym typeface="+mn-ea"/>
            </a:endParaRPr>
          </a:p>
        </p:txBody>
      </p:sp>
      <p:sp>
        <p:nvSpPr>
          <p:cNvPr id="6" name="文本框 5" title=""/>
          <p:cNvSpPr txBox="1"/>
          <p:nvPr>
            <p:custDataLst>
              <p:tags r:id="rId7"/>
            </p:custDataLst>
          </p:nvPr>
        </p:nvSpPr>
        <p:spPr>
          <a:xfrm>
            <a:off x="0" y="5474335"/>
            <a:ext cx="9964420" cy="138366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rgbClr val="FF0000"/>
                </a:solidFill>
                <a:sym typeface="+mn-ea"/>
              </a:rPr>
              <a:t>（</a:t>
            </a:r>
            <a:r>
              <a:rPr lang="en-US" altLang="zh-CN" sz="2800" b="1">
                <a:solidFill>
                  <a:srgbClr val="FF0000"/>
                </a:solidFill>
                <a:sym typeface="+mn-ea"/>
              </a:rPr>
              <a:t>3</a:t>
            </a:r>
            <a:r>
              <a:rPr lang="zh-CN" altLang="en-US" sz="2800" b="1">
                <a:solidFill>
                  <a:srgbClr val="FF0000"/>
                </a:solidFill>
                <a:sym typeface="+mn-ea"/>
              </a:rPr>
              <a:t>）自汉朝之后，丝绸之路未曾中断，河西走廊居主导地位。</a:t>
            </a:r>
            <a:endParaRPr lang="zh-CN" altLang="en-US" sz="2800" b="1">
              <a:solidFill>
                <a:srgbClr val="FF0000"/>
              </a:solidFill>
              <a:sym typeface="+mn-ea"/>
            </a:endParaRPr>
          </a:p>
          <a:p>
            <a:pPr>
              <a:lnSpc>
                <a:spcPct val="150000"/>
              </a:lnSpc>
            </a:pPr>
            <a:r>
              <a:rPr lang="en-US" altLang="zh-CN" sz="2800" b="1">
                <a:solidFill>
                  <a:srgbClr val="FF0000"/>
                </a:solidFill>
                <a:sym typeface="+mn-ea"/>
              </a:rPr>
              <a:t>(4)</a:t>
            </a:r>
            <a:r>
              <a:rPr lang="zh-CN" altLang="zh-CN" sz="2800" b="1">
                <a:solidFill>
                  <a:srgbClr val="FF0000"/>
                </a:solidFill>
                <a:sym typeface="+mn-ea"/>
              </a:rPr>
              <a:t>与东南亚、南亚、西亚、东非和欧洲地区建立广泛联系</a:t>
            </a:r>
            <a:endParaRPr lang="zh-CN" altLang="zh-CN" sz="2800" b="1">
              <a:solidFill>
                <a:srgbClr val="FF0000"/>
              </a:solidFill>
              <a:sym typeface="+mn-ea"/>
            </a:endParaRPr>
          </a:p>
        </p:txBody>
      </p:sp>
      <p:pic>
        <p:nvPicPr>
          <p:cNvPr id="16386" name="图片 1" title=""/>
          <p:cNvPicPr>
            <a:picLocks noChangeAspect="1"/>
          </p:cNvPicPr>
          <p:nvPr>
            <p:custDataLst>
              <p:tags r:id="rId9"/>
            </p:custDataLst>
          </p:nvPr>
        </p:nvPicPr>
        <p:blipFill>
          <a:blip r:embed="rId8"/>
          <a:stretch>
            <a:fillRect/>
          </a:stretch>
        </p:blipFill>
        <p:spPr>
          <a:xfrm>
            <a:off x="1029970" y="969010"/>
            <a:ext cx="10489565" cy="3596005"/>
          </a:xfrm>
          <a:prstGeom prst="rect">
            <a:avLst/>
          </a:prstGeom>
          <a:noFill/>
          <a:ln>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0" name="文本框 99" title=""/>
          <p:cNvSpPr txBox="1"/>
          <p:nvPr>
            <p:custDataLst>
              <p:tags r:id="rId3"/>
            </p:custDataLst>
          </p:nvPr>
        </p:nvSpPr>
        <p:spPr>
          <a:xfrm>
            <a:off x="154305" y="112395"/>
            <a:ext cx="10574020" cy="1436370"/>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2800" b="1">
                <a:latin typeface="Times New Roman" panose="02020603050405020304" pitchFamily="18" charset="0"/>
                <a:ea typeface="宋体" panose="02010600030101010101" pitchFamily="2" charset="-122"/>
              </a:rPr>
              <a:t>1</a:t>
            </a:r>
            <a:r>
              <a:rPr lang="zh-CN" sz="2800" b="1">
                <a:ea typeface="宋体" panose="02010600030101010101" pitchFamily="2" charset="-122"/>
              </a:rPr>
              <a:t>．（</a:t>
            </a:r>
            <a:r>
              <a:rPr lang="en-US" sz="2800" b="1">
                <a:latin typeface="Times New Roman" panose="02020603050405020304" pitchFamily="18" charset="0"/>
                <a:ea typeface="宋体" panose="02010600030101010101" pitchFamily="2" charset="-122"/>
              </a:rPr>
              <a:t>2021·</a:t>
            </a:r>
            <a:r>
              <a:rPr lang="zh-CN" sz="2800" b="1">
                <a:ea typeface="宋体" panose="02010600030101010101" pitchFamily="2" charset="-122"/>
              </a:rPr>
              <a:t>重庆</a:t>
            </a:r>
            <a:r>
              <a:rPr lang="en-US" sz="2800" b="1">
                <a:latin typeface="Times New Roman" panose="02020603050405020304" pitchFamily="18" charset="0"/>
                <a:ea typeface="宋体" panose="02010600030101010101" pitchFamily="2" charset="-122"/>
              </a:rPr>
              <a:t>·</a:t>
            </a:r>
            <a:r>
              <a:rPr lang="zh-CN" sz="2800" b="1">
                <a:ea typeface="宋体" panose="02010600030101010101" pitchFamily="2" charset="-122"/>
              </a:rPr>
              <a:t>统考高考真题）如图是分别在埃及、阿富汗和中国出土的罗马搅胎玻璃瓶，有学者指出它们是罗马工匠制作的。这可用于佐证（</a:t>
            </a:r>
            <a:r>
              <a:rPr lang="en-US" sz="2800" b="1">
                <a:latin typeface="Times New Roman" panose="02020603050405020304" pitchFamily="18" charset="0"/>
                <a:ea typeface="宋体" panose="02010600030101010101" pitchFamily="2" charset="-122"/>
              </a:rPr>
              <a:t>   </a:t>
            </a:r>
            <a:r>
              <a:rPr lang="zh-CN" sz="2800" b="1">
                <a:ea typeface="宋体" panose="02010600030101010101" pitchFamily="2" charset="-122"/>
              </a:rPr>
              <a:t>）</a:t>
            </a:r>
            <a:endParaRPr lang="zh-CN" altLang="en-US" sz="2800" b="1">
              <a:ea typeface="宋体" panose="02010600030101010101" pitchFamily="2" charset="-122"/>
            </a:endParaRPr>
          </a:p>
        </p:txBody>
      </p:sp>
      <p:pic>
        <p:nvPicPr>
          <p:cNvPr id="2" name="图片 1" title=""/>
          <p:cNvPicPr/>
          <p:nvPr>
            <p:custDataLst>
              <p:tags r:id="rId5"/>
            </p:custDataLst>
          </p:nvPr>
        </p:nvPicPr>
        <p:blipFill>
          <a:blip r:embed="rId4"/>
          <a:stretch>
            <a:fillRect/>
          </a:stretch>
        </p:blipFill>
        <p:spPr>
          <a:xfrm>
            <a:off x="745490" y="1426210"/>
            <a:ext cx="7177405" cy="2449830"/>
          </a:xfrm>
          <a:prstGeom prst="rect">
            <a:avLst/>
          </a:prstGeom>
          <a:noFill/>
          <a:ln w="9525">
            <a:noFill/>
          </a:ln>
        </p:spPr>
      </p:pic>
      <p:sp>
        <p:nvSpPr>
          <p:cNvPr id="101" name="文本框 100" title=""/>
          <p:cNvSpPr txBox="1"/>
          <p:nvPr>
            <p:custDataLst>
              <p:tags r:id="rId6"/>
            </p:custDataLst>
          </p:nvPr>
        </p:nvSpPr>
        <p:spPr>
          <a:xfrm>
            <a:off x="745490" y="3428365"/>
            <a:ext cx="10826115" cy="2341880"/>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b="0">
                <a:latin typeface="Times New Roman" panose="02020603050405020304" pitchFamily="18" charset="0"/>
                <a:ea typeface="宋体" panose="02010600030101010101" pitchFamily="2" charset="-122"/>
              </a:rPr>
              <a:t> 
</a:t>
            </a:r>
            <a:endParaRPr lang="en-US" b="0">
              <a:latin typeface="Times New Roman" panose="02020603050405020304" pitchFamily="18" charset="0"/>
              <a:ea typeface="宋体" panose="02010600030101010101" pitchFamily="2" charset="-122"/>
            </a:endParaRPr>
          </a:p>
          <a:p>
            <a:pPr indent="0"/>
            <a:r>
              <a:rPr lang="en-US" sz="2800" b="1">
                <a:latin typeface="Times New Roman" panose="02020603050405020304" pitchFamily="18" charset="0"/>
                <a:ea typeface="宋体" panose="02010600030101010101" pitchFamily="2" charset="-122"/>
              </a:rPr>
              <a:t>A</a:t>
            </a:r>
            <a:r>
              <a:rPr lang="zh-CN" sz="2800" b="1">
                <a:ea typeface="宋体" panose="02010600030101010101" pitchFamily="2" charset="-122"/>
              </a:rPr>
              <a:t>．大月氏成为丝绸之路的中心</a:t>
            </a:r>
            <a:r>
              <a:rPr lang="en-US" sz="2800" b="1">
                <a:latin typeface="Times New Roman" panose="02020603050405020304" pitchFamily="18" charset="0"/>
                <a:ea typeface="宋体" panose="02010600030101010101" pitchFamily="2" charset="-122"/>
              </a:rPr>
              <a:t>	</a:t>
            </a:r>
            <a:endParaRPr lang="en-US" sz="2800" b="1">
              <a:latin typeface="Times New Roman" panose="02020603050405020304" pitchFamily="18" charset="0"/>
              <a:ea typeface="宋体" panose="02010600030101010101" pitchFamily="2" charset="-122"/>
            </a:endParaRPr>
          </a:p>
          <a:p>
            <a:pPr indent="0"/>
            <a:r>
              <a:rPr lang="en-US" sz="2800" b="1">
                <a:latin typeface="Times New Roman" panose="02020603050405020304" pitchFamily="18" charset="0"/>
                <a:ea typeface="宋体" panose="02010600030101010101" pitchFamily="2" charset="-122"/>
              </a:rPr>
              <a:t>B</a:t>
            </a:r>
            <a:r>
              <a:rPr lang="zh-CN" sz="2800" b="1">
                <a:ea typeface="宋体" panose="02010600030101010101" pitchFamily="2" charset="-122"/>
              </a:rPr>
              <a:t>．丝绸之路促进中西文化交流</a:t>
            </a:r>
            <a:r>
              <a:rPr lang="en-US" sz="2800" b="1">
                <a:latin typeface="Times New Roman" panose="02020603050405020304" pitchFamily="18" charset="0"/>
                <a:ea typeface="宋体" panose="02010600030101010101" pitchFamily="2" charset="-122"/>
              </a:rPr>
              <a:t>C</a:t>
            </a:r>
            <a:r>
              <a:rPr lang="zh-CN" sz="2800" b="1">
                <a:ea typeface="宋体" panose="02010600030101010101" pitchFamily="2" charset="-122"/>
              </a:rPr>
              <a:t>．罗马搅胎玻璃瓶技术沿丝绸之路东传
</a:t>
            </a:r>
            <a:endParaRPr lang="zh-CN" sz="2800" b="1">
              <a:ea typeface="宋体" panose="02010600030101010101" pitchFamily="2" charset="-122"/>
            </a:endParaRPr>
          </a:p>
          <a:p>
            <a:pPr indent="0"/>
            <a:r>
              <a:rPr lang="en-US" sz="2800" b="1">
                <a:latin typeface="Times New Roman" panose="02020603050405020304" pitchFamily="18" charset="0"/>
                <a:ea typeface="宋体" panose="02010600030101010101" pitchFamily="2" charset="-122"/>
              </a:rPr>
              <a:t>D</a:t>
            </a:r>
            <a:r>
              <a:rPr lang="zh-CN" sz="2800" b="1">
                <a:ea typeface="宋体" panose="02010600030101010101" pitchFamily="2" charset="-122"/>
              </a:rPr>
              <a:t>．东汉与罗马帝国建立了官方直接往来</a:t>
            </a:r>
            <a:endParaRPr lang="zh-CN" altLang="en-US" sz="2800" b="1">
              <a:ea typeface="宋体" panose="02010600030101010101" pitchFamily="2" charset="-122"/>
            </a:endParaRPr>
          </a:p>
        </p:txBody>
      </p:sp>
      <p:sp>
        <p:nvSpPr>
          <p:cNvPr id="3" name="文本框 2" title=""/>
          <p:cNvSpPr txBox="1"/>
          <p:nvPr>
            <p:custDataLst>
              <p:tags r:id="rId7"/>
            </p:custDataLst>
          </p:nvPr>
        </p:nvSpPr>
        <p:spPr>
          <a:xfrm>
            <a:off x="8828405" y="4722495"/>
            <a:ext cx="93980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a:solidFill>
                  <a:srgbClr val="FF0000"/>
                </a:solidFill>
              </a:rPr>
              <a:t>B</a:t>
            </a:r>
            <a:endParaRPr lang="en-US" altLang="zh-CN" sz="3600">
              <a:solidFill>
                <a:srgbClr val="FF0000"/>
              </a:solidFill>
            </a:endParaRPr>
          </a:p>
        </p:txBody>
      </p:sp>
      <p:pic>
        <p:nvPicPr>
          <p:cNvPr id="4" name="Picture 4"/>
          <p:cNvPicPr>
            <a:picLocks noChangeAspect="1"/>
          </p:cNvPicPr>
          <p:nvPr>
            <p:custDataLst>
              <p:tags r:id="rId9"/>
            </p:custDataLst>
          </p:nvPr>
        </p:nvPicPr>
        <p:blipFill>
          <a:blip r:embed="rId8"/>
          <a:stretch>
            <a:fillRect/>
          </a:stretch>
        </p:blipFill>
        <p:spPr>
          <a:xfrm flipH="1">
            <a:off x="11150600" y="107823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202565" y="0"/>
            <a:ext cx="11313160" cy="2676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微软雅黑" panose="020b0503020204020204" charset="-122"/>
                <a:ea typeface="微软雅黑"/>
                <a:cs typeface="微软雅黑" panose="020b0503020204020204" charset="-122"/>
              </a:rPr>
              <a:t>概念：</a:t>
            </a:r>
            <a:endParaRPr lang="zh-CN" altLang="en-US" sz="2800" b="1">
              <a:latin typeface="微软雅黑" panose="020b0503020204020204" charset="-122"/>
              <a:ea typeface="微软雅黑"/>
              <a:cs typeface="微软雅黑" panose="020b0503020204020204" charset="-122"/>
            </a:endParaRPr>
          </a:p>
          <a:p>
            <a:r>
              <a:rPr lang="zh-CN" altLang="en-US" sz="2800" b="1">
                <a:latin typeface="微软雅黑" panose="020b0503020204020204" charset="-122"/>
                <a:ea typeface="微软雅黑"/>
                <a:cs typeface="微软雅黑" panose="020b0503020204020204" charset="-122"/>
              </a:rPr>
              <a:t>朝贡体系，是自</a:t>
            </a:r>
            <a:r>
              <a:rPr lang="zh-CN" altLang="en-US" sz="2800" b="1">
                <a:solidFill>
                  <a:schemeClr val="accent1">
                    <a:lumMod val="50000"/>
                  </a:schemeClr>
                </a:solidFill>
                <a:latin typeface="微软雅黑" panose="020b0503020204020204" charset="-122"/>
                <a:ea typeface="微软雅黑"/>
                <a:cs typeface="微软雅黑" panose="020b0503020204020204" charset="-122"/>
              </a:rPr>
              <a:t>公元前3世纪开始，直到19世纪末期</a:t>
            </a:r>
            <a:r>
              <a:rPr lang="zh-CN" altLang="en-US" sz="2800" b="1">
                <a:latin typeface="微软雅黑" panose="020b0503020204020204" charset="-122"/>
                <a:ea typeface="微软雅黑"/>
                <a:cs typeface="微软雅黑" panose="020b0503020204020204" charset="-122"/>
              </a:rPr>
              <a:t>，存在于</a:t>
            </a:r>
            <a:r>
              <a:rPr lang="zh-CN" altLang="en-US" sz="2800" b="1">
                <a:solidFill>
                  <a:srgbClr val="C00000"/>
                </a:solidFill>
                <a:latin typeface="微软雅黑" panose="020b0503020204020204" charset="-122"/>
                <a:ea typeface="微软雅黑"/>
                <a:cs typeface="微软雅黑" panose="020b0503020204020204" charset="-122"/>
              </a:rPr>
              <a:t>东亚、东北亚、东南亚和中亚地区</a:t>
            </a:r>
            <a:r>
              <a:rPr lang="zh-CN" altLang="en-US" sz="2800" b="1">
                <a:latin typeface="微软雅黑" panose="020b0503020204020204" charset="-122"/>
                <a:ea typeface="微软雅黑"/>
                <a:cs typeface="微软雅黑" panose="020b0503020204020204" charset="-122"/>
              </a:rPr>
              <a:t>的，以</a:t>
            </a:r>
            <a:r>
              <a:rPr lang="zh-CN" altLang="en-US" sz="2800" b="1">
                <a:solidFill>
                  <a:srgbClr val="FF0000"/>
                </a:solidFill>
                <a:latin typeface="微软雅黑" panose="020b0503020204020204" charset="-122"/>
                <a:ea typeface="微软雅黑"/>
                <a:cs typeface="微软雅黑" panose="020b0503020204020204" charset="-122"/>
              </a:rPr>
              <a:t>中国中原帝国为主要核心的等级制网状政治秩序体系</a:t>
            </a:r>
            <a:r>
              <a:rPr lang="zh-CN" altLang="en-US" sz="2800" b="1">
                <a:latin typeface="微软雅黑" panose="020b0503020204020204" charset="-122"/>
                <a:ea typeface="微软雅黑"/>
                <a:cs typeface="微软雅黑" panose="020b0503020204020204" charset="-122"/>
              </a:rPr>
              <a:t>。</a:t>
            </a:r>
            <a:endParaRPr lang="zh-CN" altLang="en-US" sz="2800" b="1">
              <a:latin typeface="微软雅黑" panose="020b0503020204020204" charset="-122"/>
              <a:ea typeface="微软雅黑"/>
              <a:cs typeface="微软雅黑" panose="020b0503020204020204" charset="-122"/>
            </a:endParaRPr>
          </a:p>
          <a:p>
            <a:r>
              <a:rPr lang="zh-CN" altLang="en-US" sz="2800" b="1">
                <a:latin typeface="微软雅黑" panose="020b0503020204020204" charset="-122"/>
                <a:ea typeface="微软雅黑"/>
                <a:cs typeface="微软雅黑" panose="020b0503020204020204" charset="-122"/>
              </a:rPr>
              <a:t>                 在这种内外服之间的不断转化就变成所谓的"</a:t>
            </a:r>
            <a:r>
              <a:rPr lang="zh-CN" altLang="en-US" sz="2800" b="1">
                <a:solidFill>
                  <a:srgbClr val="C00000"/>
                </a:solidFill>
                <a:latin typeface="微软雅黑" panose="020b0503020204020204" charset="-122"/>
                <a:ea typeface="微软雅黑"/>
                <a:cs typeface="微软雅黑" panose="020b0503020204020204" charset="-122"/>
              </a:rPr>
              <a:t>华夷之辨</a:t>
            </a:r>
            <a:r>
              <a:rPr lang="zh-CN" altLang="en-US" sz="2800" b="1">
                <a:latin typeface="微软雅黑" panose="020b0503020204020204" charset="-122"/>
                <a:ea typeface="微软雅黑"/>
                <a:cs typeface="微软雅黑" panose="020b0503020204020204" charset="-122"/>
              </a:rPr>
              <a:t>"。</a:t>
            </a:r>
            <a:endParaRPr lang="zh-CN" altLang="en-US" sz="2800" b="1">
              <a:latin typeface="微软雅黑" panose="020b0503020204020204" charset="-122"/>
              <a:ea typeface="微软雅黑"/>
              <a:cs typeface="微软雅黑" panose="020b0503020204020204" charset="-122"/>
            </a:endParaRPr>
          </a:p>
          <a:p>
            <a:endParaRPr lang="zh-CN" altLang="en-US" sz="2800" b="1">
              <a:latin typeface="微软雅黑" panose="020b0503020204020204" charset="-122"/>
              <a:ea typeface="微软雅黑"/>
              <a:cs typeface="微软雅黑" panose="020b0503020204020204" charset="-122"/>
            </a:endParaRPr>
          </a:p>
        </p:txBody>
      </p:sp>
      <p:sp>
        <p:nvSpPr>
          <p:cNvPr id="5" name="文本框 4" title=""/>
          <p:cNvSpPr txBox="1"/>
          <p:nvPr>
            <p:custDataLst>
              <p:tags r:id="rId4"/>
            </p:custDataLst>
          </p:nvPr>
        </p:nvSpPr>
        <p:spPr>
          <a:xfrm>
            <a:off x="123190" y="2349500"/>
            <a:ext cx="11945620"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t>（</a:t>
            </a:r>
            <a:r>
              <a:rPr lang="en-US" altLang="zh-CN" sz="2400" b="1"/>
              <a:t>1</a:t>
            </a:r>
            <a:r>
              <a:rPr lang="zh-CN" altLang="en-US" sz="2400" b="1"/>
              <a:t>）朝贡体系的三种类型：</a:t>
            </a:r>
            <a:endParaRPr lang="zh-CN" altLang="en-US" sz="2400" b="1"/>
          </a:p>
          <a:p>
            <a:r>
              <a:rPr lang="en-US" altLang="zh-CN" sz="2400" b="1">
                <a:latin typeface="Calibri"/>
              </a:rPr>
              <a:t>   </a:t>
            </a:r>
            <a:r>
              <a:rPr lang="zh-CN" altLang="en-US" sz="2400" b="1">
                <a:latin typeface="Calibri"/>
              </a:rPr>
              <a:t>①</a:t>
            </a:r>
            <a:r>
              <a:rPr lang="zh-CN" altLang="en-US" sz="2400" b="1">
                <a:solidFill>
                  <a:srgbClr val="FF0000"/>
                </a:solidFill>
              </a:rPr>
              <a:t>政治性</a:t>
            </a:r>
            <a:r>
              <a:rPr lang="zh-CN" altLang="en-US" sz="2400" b="1"/>
              <a:t>朝贡国</a:t>
            </a:r>
            <a:r>
              <a:rPr lang="en-US" altLang="zh-CN" sz="2400" b="1"/>
              <a:t>——</a:t>
            </a:r>
            <a:r>
              <a:rPr lang="zh-CN" altLang="en-US" sz="2400" b="1"/>
              <a:t>安南、朝鲜、琉球等。（藩属关系，采用明年号及历法、册封；</a:t>
            </a:r>
            <a:endParaRPr lang="zh-CN" altLang="en-US" sz="2400" b="1"/>
          </a:p>
          <a:p>
            <a:r>
              <a:rPr lang="zh-CN" altLang="en-US" sz="2400" b="1"/>
              <a:t> </a:t>
            </a:r>
            <a:r>
              <a:rPr lang="en-US" altLang="zh-CN" sz="2400" b="1"/>
              <a:t>                                         </a:t>
            </a:r>
            <a:r>
              <a:rPr lang="zh-CN" altLang="en-US" sz="2400" b="1"/>
              <a:t>武力干涉内战，永乐帝出兵安南）</a:t>
            </a:r>
            <a:endParaRPr lang="zh-CN" altLang="en-US" sz="2400" b="1"/>
          </a:p>
          <a:p>
            <a:r>
              <a:rPr lang="en-US" altLang="zh-CN" sz="2400" b="1">
                <a:latin typeface="Calibri"/>
              </a:rPr>
              <a:t>   </a:t>
            </a:r>
            <a:r>
              <a:rPr lang="zh-CN" altLang="en-US" sz="2400" b="1">
                <a:latin typeface="Calibri"/>
              </a:rPr>
              <a:t>②</a:t>
            </a:r>
            <a:r>
              <a:rPr lang="zh-CN" altLang="en-US" sz="2400" b="1"/>
              <a:t>经济性朝贡国</a:t>
            </a:r>
            <a:r>
              <a:rPr lang="en-US" altLang="zh-CN" sz="2400" b="1"/>
              <a:t>——</a:t>
            </a:r>
            <a:r>
              <a:rPr lang="zh-CN" altLang="en-US" sz="2400" b="1"/>
              <a:t>日本、暹罗、苏禄等。（有时也册封，贡品及随带物品等贸易，</a:t>
            </a:r>
            <a:endParaRPr lang="zh-CN" altLang="en-US" sz="2400" b="1"/>
          </a:p>
          <a:p>
            <a:r>
              <a:rPr lang="zh-CN" altLang="en-US" sz="2400" b="1"/>
              <a:t> </a:t>
            </a:r>
            <a:r>
              <a:rPr lang="en-US" altLang="zh-CN" sz="2400" b="1"/>
              <a:t>                                             </a:t>
            </a:r>
            <a:r>
              <a:rPr lang="zh-CN" altLang="en-US" sz="2400" b="1"/>
              <a:t>政府收购、当地交易、食宿行费由明承担）</a:t>
            </a:r>
            <a:endParaRPr lang="zh-CN" altLang="en-US" sz="2400" b="1"/>
          </a:p>
          <a:p>
            <a:r>
              <a:rPr lang="en-US" altLang="zh-CN" sz="2400" b="1">
                <a:latin typeface="Calibri"/>
              </a:rPr>
              <a:t>   </a:t>
            </a:r>
            <a:r>
              <a:rPr lang="zh-CN" altLang="en-US" sz="2400" b="1">
                <a:latin typeface="Calibri"/>
              </a:rPr>
              <a:t>③</a:t>
            </a:r>
            <a:r>
              <a:rPr lang="zh-CN" altLang="en-US" sz="2400" b="1"/>
              <a:t>名义性朝贡国</a:t>
            </a:r>
            <a:r>
              <a:rPr lang="en-US" altLang="zh-CN" sz="2400" b="1"/>
              <a:t>——</a:t>
            </a:r>
            <a:r>
              <a:rPr lang="zh-CN" altLang="en-US" sz="2400" b="1"/>
              <a:t>南亚、中亚、西亚。（占多数，来华少，无藩属关系，贸易为主）</a:t>
            </a:r>
            <a:endParaRPr lang="zh-CN" altLang="en-US" sz="2400" b="1"/>
          </a:p>
        </p:txBody>
      </p:sp>
      <p:sp>
        <p:nvSpPr>
          <p:cNvPr id="6" name="文本框 5" title=""/>
          <p:cNvSpPr txBox="1"/>
          <p:nvPr>
            <p:custDataLst>
              <p:tags r:id="rId5"/>
            </p:custDataLst>
          </p:nvPr>
        </p:nvSpPr>
        <p:spPr>
          <a:xfrm>
            <a:off x="267335" y="4825365"/>
            <a:ext cx="11924665"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t>（</a:t>
            </a:r>
            <a:r>
              <a:rPr lang="en-US" altLang="zh-CN" sz="2400" b="1"/>
              <a:t>2</a:t>
            </a:r>
            <a:r>
              <a:rPr lang="zh-CN" altLang="en-US" sz="2400" b="1"/>
              <a:t>）发展的原因：</a:t>
            </a:r>
            <a:endParaRPr lang="zh-CN" altLang="en-US" sz="2400" b="1"/>
          </a:p>
          <a:p>
            <a:endParaRPr lang="zh-CN" altLang="en-US" sz="2400" b="1"/>
          </a:p>
          <a:p>
            <a:r>
              <a:rPr lang="en-US" altLang="zh-CN" sz="2400" b="1">
                <a:latin typeface="Calibri"/>
              </a:rPr>
              <a:t>  </a:t>
            </a:r>
            <a:r>
              <a:rPr lang="zh-CN" altLang="en-US" sz="2400" b="1">
                <a:latin typeface="Calibri"/>
              </a:rPr>
              <a:t>①</a:t>
            </a:r>
            <a:r>
              <a:rPr lang="zh-CN" altLang="en-US" sz="2400" b="1">
                <a:solidFill>
                  <a:srgbClr val="FF0000"/>
                </a:solidFill>
              </a:rPr>
              <a:t>维护专制主义中央集权统治的需要，</a:t>
            </a:r>
            <a:r>
              <a:rPr lang="en-US" altLang="zh-CN" sz="2400" b="1">
                <a:solidFill>
                  <a:srgbClr val="FF0000"/>
                </a:solidFill>
              </a:rPr>
              <a:t>“</a:t>
            </a:r>
            <a:r>
              <a:rPr lang="zh-CN" altLang="en-US" sz="2400" b="1">
                <a:solidFill>
                  <a:srgbClr val="FF0000"/>
                </a:solidFill>
              </a:rPr>
              <a:t>万国来朝</a:t>
            </a:r>
            <a:r>
              <a:rPr lang="en-US" altLang="zh-CN" sz="2400" b="1">
                <a:solidFill>
                  <a:srgbClr val="FF0000"/>
                </a:solidFill>
              </a:rPr>
              <a:t>”</a:t>
            </a:r>
            <a:r>
              <a:rPr lang="zh-CN" altLang="en-US" sz="2400" b="1">
                <a:solidFill>
                  <a:srgbClr val="FF0000"/>
                </a:solidFill>
              </a:rPr>
              <a:t>增加权威性。</a:t>
            </a:r>
            <a:endParaRPr lang="zh-CN" altLang="en-US" sz="2400" b="1">
              <a:solidFill>
                <a:srgbClr val="FF0000"/>
              </a:solidFill>
            </a:endParaRPr>
          </a:p>
          <a:p>
            <a:r>
              <a:rPr lang="zh-CN" altLang="en-US" sz="2400" b="1">
                <a:solidFill>
                  <a:srgbClr val="FF0000"/>
                </a:solidFill>
              </a:rPr>
              <a:t> </a:t>
            </a:r>
            <a:r>
              <a:rPr lang="en-US" altLang="zh-CN" sz="2400" b="1">
                <a:solidFill>
                  <a:srgbClr val="FF0000"/>
                </a:solidFill>
              </a:rPr>
              <a:t>      </a:t>
            </a:r>
            <a:endParaRPr lang="zh-CN" altLang="en-US" sz="2400" b="1">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271145" y="535305"/>
            <a:ext cx="10561955" cy="26765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（2023·福建·模拟预测）1874年4月，日本借口台湾高山族杀害琉球渔民一事悍然出兵台湾。经美国调停，中日达成协定，协定认为日本侵略行为是“保民义举”，而这等于承认日本是琉球的保护国。这一结果（   ）</a:t>
            </a:r>
            <a:endParaRPr lang="zh-CN" altLang="en-US" sz="2800" b="1"/>
          </a:p>
          <a:p>
            <a:r>
              <a:rPr lang="zh-CN" altLang="en-US" sz="2800" b="1"/>
              <a:t>A．提升了日本的综合国力	B．推动中国外交体系的近代化</a:t>
            </a:r>
            <a:endParaRPr lang="zh-CN" altLang="en-US" sz="2800" b="1"/>
          </a:p>
          <a:p>
            <a:r>
              <a:rPr lang="zh-CN" altLang="en-US" sz="2800" b="1"/>
              <a:t>C．导致了列强的联合侵华	D．加速了传统宗藩体系的瓦解</a:t>
            </a:r>
            <a:endParaRPr lang="zh-CN" altLang="en-US" sz="2800" b="1"/>
          </a:p>
        </p:txBody>
      </p:sp>
      <p:sp>
        <p:nvSpPr>
          <p:cNvPr id="5" name="文本框 4" title=""/>
          <p:cNvSpPr txBox="1"/>
          <p:nvPr>
            <p:custDataLst>
              <p:tags r:id="rId4"/>
            </p:custDataLst>
          </p:nvPr>
        </p:nvSpPr>
        <p:spPr>
          <a:xfrm>
            <a:off x="8227695" y="3743325"/>
            <a:ext cx="85280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a:solidFill>
                  <a:srgbClr val="FF0000"/>
                </a:solidFill>
              </a:rPr>
              <a:t>D</a:t>
            </a:r>
            <a:endParaRPr lang="en-US" altLang="zh-CN" sz="3600">
              <a:solidFill>
                <a:srgbClr val="FF0000"/>
              </a:solidFill>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 name="表格 2" title=""/>
          <p:cNvGraphicFramePr>
            <a:graphicFrameLocks noGrp="1"/>
          </p:cNvGraphicFramePr>
          <p:nvPr>
            <p:custDataLst>
              <p:tags r:id="rId3"/>
            </p:custDataLst>
          </p:nvPr>
        </p:nvGraphicFramePr>
        <p:xfrm>
          <a:off x="1072515" y="1423670"/>
          <a:ext cx="9831705" cy="3307715"/>
        </p:xfrm>
        <a:graphic>
          <a:graphicData uri="http://schemas.openxmlformats.org/drawingml/2006/table">
            <a:tbl>
              <a:tblPr firstRow="1" bandRow="1">
                <a:tableStyleId>{5C22544A-7EE6-4342-B048-85BDC9FD1C3A}</a:tableStyleId>
              </a:tblPr>
              <a:tblGrid>
                <a:gridCol w="2798445"/>
                <a:gridCol w="7033260"/>
              </a:tblGrid>
              <a:tr h="457835">
                <a:tc>
                  <a:txBody>
                    <a:bodyPr vert="horz" wrap="square"/>
                    <a:lstStyle/>
                    <a:p>
                      <a:pPr>
                        <a:buNone/>
                      </a:pPr>
                      <a:r>
                        <a:rPr lang="zh-CN" altLang="en-US"/>
                        <a:t>特征</a:t>
                      </a:r>
                      <a:endParaRPr lang="zh-CN" altLang="en-US"/>
                    </a:p>
                  </a:txBody>
                  <a:tcPr/>
                </a:tc>
                <a:tc>
                  <a:txBody>
                    <a:bodyPr vert="horz" wrap="square"/>
                    <a:lstStyle/>
                    <a:p>
                      <a:pPr>
                        <a:buNone/>
                      </a:pPr>
                      <a:r>
                        <a:rPr lang="zh-CN" altLang="en-US"/>
                        <a:t>史实</a:t>
                      </a:r>
                      <a:endParaRPr lang="zh-CN" altLang="en-US"/>
                    </a:p>
                  </a:txBody>
                  <a:tcPr/>
                </a:tc>
              </a:tr>
              <a:tr h="1905000">
                <a:tc>
                  <a:txBody>
                    <a:bodyPr vert="horz" wrap="square"/>
                    <a:lstStyle/>
                    <a:p>
                      <a:pPr marL="0" lvl="0" indent="0" algn="ctr">
                        <a:spcBef>
                          <a:spcPct val="0"/>
                        </a:spcBef>
                        <a:buNone/>
                      </a:pPr>
                      <a:r>
                        <a:rPr lang="zh-CN" altLang="en-US" sz="2800" b="1">
                          <a:latin typeface="宋体" panose="02010600030101010101" pitchFamily="2" charset="-122"/>
                          <a:ea typeface="宋体" panose="02010600030101010101" pitchFamily="2" charset="-122"/>
                          <a:sym typeface="+mn-ea"/>
                        </a:rPr>
                        <a:t>屈辱外交</a:t>
                      </a:r>
                      <a:endParaRPr lang="zh-CN" altLang="en-US" sz="2800" b="1">
                        <a:latin typeface="宋体" panose="02010600030101010101" pitchFamily="2" charset="-122"/>
                        <a:ea typeface="宋体" panose="02010600030101010101" pitchFamily="2" charset="-122"/>
                      </a:endParaRPr>
                    </a:p>
                    <a:p>
                      <a:pPr marL="0" lvl="0" indent="0" algn="ctr">
                        <a:spcBef>
                          <a:spcPct val="0"/>
                        </a:spcBef>
                        <a:buNone/>
                      </a:pPr>
                      <a:endParaRPr lang="zh-CN" altLang="en-US" sz="2800" b="1">
                        <a:latin typeface="宋体" panose="02010600030101010101" pitchFamily="2" charset="-122"/>
                        <a:ea typeface="宋体" panose="02010600030101010101" pitchFamily="2" charset="-122"/>
                      </a:endParaRPr>
                    </a:p>
                  </a:txBody>
                  <a:tcPr/>
                </a:tc>
                <a:tc>
                  <a:txBody>
                    <a:bodyPr vert="horz" wrap="square"/>
                    <a:lstStyle/>
                    <a:p>
                      <a:pPr>
                        <a:buNone/>
                      </a:pPr>
                      <a:endParaRPr lang="zh-CN" altLang="en-US"/>
                    </a:p>
                  </a:txBody>
                  <a:tcPr/>
                </a:tc>
              </a:tr>
              <a:tr h="381000">
                <a:tc>
                  <a:txBody>
                    <a:bodyPr vert="horz" wrap="square"/>
                    <a:lstStyle/>
                    <a:p>
                      <a:pPr>
                        <a:buNone/>
                      </a:pPr>
                      <a:r>
                        <a:rPr lang="en-US" altLang="zh-CN" sz="2800" b="1">
                          <a:latin typeface="宋体" panose="02010600030101010101" pitchFamily="2" charset="-122"/>
                          <a:ea typeface="宋体" panose="02010600030101010101" pitchFamily="2" charset="-122"/>
                          <a:sym typeface="+mn-ea"/>
                        </a:rPr>
                        <a:t>    </a:t>
                      </a:r>
                      <a:r>
                        <a:rPr lang="zh-CN" altLang="en-US" sz="2800" b="1">
                          <a:latin typeface="宋体" panose="02010600030101010101" pitchFamily="2" charset="-122"/>
                          <a:ea typeface="宋体" panose="02010600030101010101" pitchFamily="2" charset="-122"/>
                          <a:sym typeface="+mn-ea"/>
                        </a:rPr>
                        <a:t>外交近代化</a:t>
                      </a:r>
                      <a:endParaRPr lang="zh-CN" altLang="en-US" sz="2800"/>
                    </a:p>
                    <a:p>
                      <a:pPr>
                        <a:buNone/>
                      </a:pPr>
                      <a:endParaRPr lang="zh-CN" altLang="en-US" sz="2800"/>
                    </a:p>
                  </a:txBody>
                  <a:tcPr/>
                </a:tc>
                <a:tc>
                  <a:txBody>
                    <a:bodyPr vert="horz" wrap="square"/>
                    <a:lstStyle/>
                    <a:p>
                      <a:pPr>
                        <a:buNone/>
                      </a:pPr>
                      <a:endParaRPr lang="zh-CN" altLang="en-US"/>
                    </a:p>
                  </a:txBody>
                  <a:tcPr/>
                </a:tc>
              </a:tr>
            </a:tbl>
          </a:graphicData>
        </a:graphic>
      </p:graphicFrame>
      <p:sp>
        <p:nvSpPr>
          <p:cNvPr id="4" name="文本框 3" title=""/>
          <p:cNvSpPr txBox="1"/>
          <p:nvPr>
            <p:custDataLst>
              <p:tags r:id="rId4"/>
            </p:custDataLst>
          </p:nvPr>
        </p:nvSpPr>
        <p:spPr>
          <a:xfrm>
            <a:off x="3236595" y="361315"/>
            <a:ext cx="382651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FF0000"/>
                </a:solidFill>
              </a:rPr>
              <a:t>中国近代外交</a:t>
            </a:r>
            <a:endParaRPr lang="zh-CN" altLang="en-US" sz="3200">
              <a:solidFill>
                <a:srgbClr val="FF0000"/>
              </a:solidFill>
            </a:endParaRPr>
          </a:p>
        </p:txBody>
      </p:sp>
      <p:sp>
        <p:nvSpPr>
          <p:cNvPr id="5" name="文本框 4" title=""/>
          <p:cNvSpPr txBox="1"/>
          <p:nvPr>
            <p:custDataLst>
              <p:tags r:id="rId5"/>
            </p:custDataLst>
          </p:nvPr>
        </p:nvSpPr>
        <p:spPr>
          <a:xfrm>
            <a:off x="3992245" y="2018665"/>
            <a:ext cx="5612765" cy="18148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rPr>
              <a:t>《南京条约》《北京</a:t>
            </a:r>
            <a:r>
              <a:rPr lang="zh-CN" altLang="en-US" sz="2800">
                <a:solidFill>
                  <a:srgbClr val="FF0000"/>
                </a:solidFill>
                <a:sym typeface="+mn-ea"/>
              </a:rPr>
              <a:t>条约</a:t>
            </a:r>
            <a:r>
              <a:rPr lang="zh-CN" altLang="en-US" sz="2800">
                <a:solidFill>
                  <a:srgbClr val="FF0000"/>
                </a:solidFill>
              </a:rPr>
              <a:t>》；</a:t>
            </a:r>
            <a:r>
              <a:rPr lang="zh-CN" altLang="en-US" sz="2800">
                <a:solidFill>
                  <a:srgbClr val="FF0000"/>
                </a:solidFill>
                <a:sym typeface="+mn-ea"/>
              </a:rPr>
              <a:t>《马关条约》；</a:t>
            </a:r>
            <a:endParaRPr lang="zh-CN" altLang="en-US" sz="2800">
              <a:solidFill>
                <a:srgbClr val="FF0000"/>
              </a:solidFill>
            </a:endParaRPr>
          </a:p>
          <a:p>
            <a:r>
              <a:rPr lang="zh-CN" altLang="en-US" sz="2800">
                <a:solidFill>
                  <a:srgbClr val="FF0000"/>
                </a:solidFill>
                <a:sym typeface="+mn-ea"/>
              </a:rPr>
              <a:t>《辛丑条约》；《二十一条》；巴黎和会的外交失败；</a:t>
            </a:r>
            <a:endParaRPr lang="zh-CN" altLang="en-US" sz="2800">
              <a:solidFill>
                <a:srgbClr val="FF0000"/>
              </a:solidFill>
              <a:sym typeface="+mn-ea"/>
            </a:endParaRPr>
          </a:p>
        </p:txBody>
      </p:sp>
      <p:sp>
        <p:nvSpPr>
          <p:cNvPr id="6" name="文本框 5" title=""/>
          <p:cNvSpPr txBox="1"/>
          <p:nvPr>
            <p:custDataLst>
              <p:tags r:id="rId6"/>
            </p:custDataLst>
          </p:nvPr>
        </p:nvSpPr>
        <p:spPr>
          <a:xfrm>
            <a:off x="4156710" y="3869690"/>
            <a:ext cx="42151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rPr>
              <a:t>总理衙门；大使馆等</a:t>
            </a:r>
            <a:endParaRPr lang="zh-CN" altLang="en-US" sz="2800">
              <a:solidFill>
                <a:srgbClr val="FF0000"/>
              </a:solidFill>
            </a:endParaRPr>
          </a:p>
        </p:txBody>
      </p:sp>
      <p:sp>
        <p:nvSpPr>
          <p:cNvPr id="7" name="文本框 6" title=""/>
          <p:cNvSpPr txBox="1"/>
          <p:nvPr>
            <p:custDataLst>
              <p:tags r:id="rId7"/>
            </p:custDataLst>
          </p:nvPr>
        </p:nvSpPr>
        <p:spPr>
          <a:xfrm>
            <a:off x="1181735" y="4877435"/>
            <a:ext cx="10125710" cy="18148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0070C0"/>
                </a:solidFill>
              </a:rPr>
              <a:t>近代中国外交近代化的表现是多方面的，包括外交机构的设立、外交观念的转变、外交策略的调整以及外交人才的培养等。这些变化标志着中国外交逐渐融入国际社会，开始了近代化的进程。</a:t>
            </a:r>
            <a:endParaRPr lang="zh-CN" altLang="en-US" sz="2800">
              <a:solidFill>
                <a:srgbClr val="0070C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274320" y="1045845"/>
            <a:ext cx="11642725" cy="519112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r>
              <a:rPr lang="zh-CN" altLang="en-US" sz="2400" b="1">
                <a:solidFill>
                  <a:srgbClr val="401BC0"/>
                </a:solidFill>
                <a:latin typeface="楷体" panose="02010609060101010101" pitchFamily="49" charset="-122"/>
                <a:ea typeface="楷体" panose="02010609060101010101" pitchFamily="49" charset="-122"/>
                <a:cs typeface="楷体" panose="02010609060101010101" pitchFamily="49" charset="-122"/>
              </a:rPr>
              <a:t>鸦片战争以前</a:t>
            </a:r>
            <a:r>
              <a:rPr lang="zh-CN" altLang="en-US" sz="2400" b="1">
                <a:latin typeface="楷体" panose="02010609060101010101" pitchFamily="49" charset="-122"/>
                <a:ea typeface="楷体" panose="02010609060101010101" pitchFamily="49" charset="-122"/>
                <a:cs typeface="楷体" panose="02010609060101010101" pitchFamily="49" charset="-122"/>
              </a:rPr>
              <a:t>，中国外交带有明显的夷夏观念，不屑于同外国进行平等往来，此时没有正式的外交体制和专门的外交机构、专职官员。</a:t>
            </a:r>
            <a:r>
              <a:rPr lang="zh-CN" altLang="en-US" sz="2400" b="1">
                <a:solidFill>
                  <a:srgbClr val="401BC0"/>
                </a:solidFill>
                <a:latin typeface="楷体" panose="02010609060101010101" pitchFamily="49" charset="-122"/>
                <a:ea typeface="楷体" panose="02010609060101010101" pitchFamily="49" charset="-122"/>
                <a:cs typeface="楷体" panose="02010609060101010101" pitchFamily="49" charset="-122"/>
              </a:rPr>
              <a:t>鸦片战争后</a:t>
            </a:r>
            <a:r>
              <a:rPr lang="zh-CN" altLang="en-US" sz="2400" b="1">
                <a:solidFill>
                  <a:schemeClr val="tx1"/>
                </a:solidFill>
                <a:latin typeface="楷体" panose="02010609060101010101" pitchFamily="49" charset="-122"/>
                <a:ea typeface="楷体" panose="02010609060101010101" pitchFamily="49" charset="-122"/>
                <a:cs typeface="楷体" panose="02010609060101010101" pitchFamily="49" charset="-122"/>
              </a:rPr>
              <a:t>，</a:t>
            </a:r>
            <a:r>
              <a:rPr lang="zh-CN" altLang="en-US" sz="2400" b="1">
                <a:latin typeface="楷体" panose="02010609060101010101" pitchFamily="49" charset="-122"/>
                <a:ea typeface="楷体" panose="02010609060101010101" pitchFamily="49" charset="-122"/>
                <a:cs typeface="楷体" panose="02010609060101010101" pitchFamily="49" charset="-122"/>
              </a:rPr>
              <a:t>列强入侵，中国开始在制度层面上与国际接轨，尤其是外交领域，从清末的</a:t>
            </a:r>
            <a:r>
              <a:rPr lang="zh-CN" altLang="en-US" sz="2400" b="1">
                <a:solidFill>
                  <a:srgbClr val="EC10EE"/>
                </a:solidFill>
                <a:latin typeface="楷体" panose="02010609060101010101" pitchFamily="49" charset="-122"/>
                <a:ea typeface="楷体" panose="02010609060101010101" pitchFamily="49" charset="-122"/>
                <a:cs typeface="楷体" panose="02010609060101010101" pitchFamily="49" charset="-122"/>
              </a:rPr>
              <a:t>总理衙门</a:t>
            </a:r>
            <a:r>
              <a:rPr lang="zh-CN" altLang="en-US" sz="2400" b="1">
                <a:latin typeface="楷体" panose="02010609060101010101" pitchFamily="49" charset="-122"/>
                <a:ea typeface="楷体" panose="02010609060101010101" pitchFamily="49" charset="-122"/>
                <a:cs typeface="楷体" panose="02010609060101010101" pitchFamily="49" charset="-122"/>
              </a:rPr>
              <a:t>和</a:t>
            </a:r>
            <a:r>
              <a:rPr lang="zh-CN" altLang="en-US" sz="2400" b="1">
                <a:solidFill>
                  <a:srgbClr val="EC10EE"/>
                </a:solidFill>
                <a:latin typeface="楷体" panose="02010609060101010101" pitchFamily="49" charset="-122"/>
                <a:ea typeface="楷体" panose="02010609060101010101" pitchFamily="49" charset="-122"/>
                <a:cs typeface="楷体" panose="02010609060101010101" pitchFamily="49" charset="-122"/>
              </a:rPr>
              <a:t>南北洋大臣</a:t>
            </a:r>
            <a:r>
              <a:rPr lang="zh-CN" altLang="en-US" sz="2400" b="1">
                <a:latin typeface="楷体" panose="02010609060101010101" pitchFamily="49" charset="-122"/>
                <a:ea typeface="楷体" panose="02010609060101010101" pitchFamily="49" charset="-122"/>
                <a:cs typeface="楷体" panose="02010609060101010101" pitchFamily="49" charset="-122"/>
              </a:rPr>
              <a:t>，</a:t>
            </a:r>
            <a:r>
              <a:rPr lang="zh-CN" altLang="en-US" sz="2400" b="1">
                <a:solidFill>
                  <a:srgbClr val="EC10EE"/>
                </a:solidFill>
                <a:latin typeface="楷体" panose="02010609060101010101" pitchFamily="49" charset="-122"/>
                <a:ea typeface="楷体" panose="02010609060101010101" pitchFamily="49" charset="-122"/>
                <a:cs typeface="楷体" panose="02010609060101010101" pitchFamily="49" charset="-122"/>
              </a:rPr>
              <a:t>外务部</a:t>
            </a:r>
            <a:r>
              <a:rPr lang="zh-CN" altLang="en-US" sz="2400" b="1">
                <a:latin typeface="楷体" panose="02010609060101010101" pitchFamily="49" charset="-122"/>
                <a:ea typeface="楷体" panose="02010609060101010101" pitchFamily="49" charset="-122"/>
                <a:cs typeface="楷体" panose="02010609060101010101" pitchFamily="49" charset="-122"/>
              </a:rPr>
              <a:t>，再到民国初年的</a:t>
            </a:r>
            <a:r>
              <a:rPr lang="zh-CN" altLang="en-US" sz="2400" b="1">
                <a:solidFill>
                  <a:srgbClr val="EC10EE"/>
                </a:solidFill>
                <a:latin typeface="楷体" panose="02010609060101010101" pitchFamily="49" charset="-122"/>
                <a:ea typeface="楷体" panose="02010609060101010101" pitchFamily="49" charset="-122"/>
                <a:cs typeface="楷体" panose="02010609060101010101" pitchFamily="49" charset="-122"/>
              </a:rPr>
              <a:t>外交部</a:t>
            </a:r>
            <a:r>
              <a:rPr lang="zh-CN" altLang="en-US" sz="2400" b="1">
                <a:latin typeface="楷体" panose="02010609060101010101" pitchFamily="49" charset="-122"/>
                <a:ea typeface="楷体" panose="02010609060101010101" pitchFamily="49" charset="-122"/>
                <a:cs typeface="楷体" panose="02010609060101010101" pitchFamily="49" charset="-122"/>
              </a:rPr>
              <a:t>，由一开始被迫允许各国在北京</a:t>
            </a:r>
            <a:r>
              <a:rPr lang="zh-CN" altLang="en-US" sz="2400" b="1">
                <a:solidFill>
                  <a:schemeClr val="tx1"/>
                </a:solidFill>
                <a:latin typeface="楷体" panose="02010609060101010101" pitchFamily="49" charset="-122"/>
                <a:ea typeface="楷体" panose="02010609060101010101" pitchFamily="49" charset="-122"/>
                <a:cs typeface="楷体" panose="02010609060101010101" pitchFamily="49" charset="-122"/>
              </a:rPr>
              <a:t>设</a:t>
            </a:r>
            <a:r>
              <a:rPr lang="zh-CN" altLang="en-US" sz="2400" b="1">
                <a:solidFill>
                  <a:srgbClr val="EC10EE"/>
                </a:solidFill>
                <a:latin typeface="楷体" panose="02010609060101010101" pitchFamily="49" charset="-122"/>
                <a:ea typeface="楷体" panose="02010609060101010101" pitchFamily="49" charset="-122"/>
                <a:cs typeface="楷体" panose="02010609060101010101" pitchFamily="49" charset="-122"/>
              </a:rPr>
              <a:t>常驻公使馆</a:t>
            </a:r>
            <a:r>
              <a:rPr lang="zh-CN" altLang="en-US" sz="2400" b="1">
                <a:latin typeface="楷体" panose="02010609060101010101" pitchFamily="49" charset="-122"/>
                <a:ea typeface="楷体" panose="02010609060101010101" pitchFamily="49" charset="-122"/>
                <a:cs typeface="楷体" panose="02010609060101010101" pitchFamily="49" charset="-122"/>
              </a:rPr>
              <a:t>，到后来陆续派出</a:t>
            </a:r>
            <a:r>
              <a:rPr lang="zh-CN" altLang="en-US" sz="2400" b="1">
                <a:solidFill>
                  <a:srgbClr val="EC10EE"/>
                </a:solidFill>
                <a:latin typeface="楷体" panose="02010609060101010101" pitchFamily="49" charset="-122"/>
                <a:ea typeface="楷体" panose="02010609060101010101" pitchFamily="49" charset="-122"/>
                <a:cs typeface="楷体" panose="02010609060101010101" pitchFamily="49" charset="-122"/>
              </a:rPr>
              <a:t>驻外公使</a:t>
            </a:r>
            <a:r>
              <a:rPr lang="zh-CN" altLang="en-US" sz="2400" b="1">
                <a:latin typeface="楷体" panose="02010609060101010101" pitchFamily="49" charset="-122"/>
                <a:ea typeface="楷体" panose="02010609060101010101" pitchFamily="49" charset="-122"/>
                <a:cs typeface="楷体" panose="02010609060101010101" pitchFamily="49" charset="-122"/>
              </a:rPr>
              <a:t>，并于1877年在新加坡设立了海外第一个</a:t>
            </a:r>
            <a:r>
              <a:rPr lang="zh-CN" altLang="en-US" sz="2400" b="1">
                <a:solidFill>
                  <a:srgbClr val="EC10EE"/>
                </a:solidFill>
                <a:latin typeface="楷体" panose="02010609060101010101" pitchFamily="49" charset="-122"/>
                <a:ea typeface="楷体" panose="02010609060101010101" pitchFamily="49" charset="-122"/>
                <a:cs typeface="楷体" panose="02010609060101010101" pitchFamily="49" charset="-122"/>
              </a:rPr>
              <a:t>领事馆</a:t>
            </a:r>
            <a:r>
              <a:rPr lang="zh-CN" altLang="en-US" sz="2400" b="1">
                <a:latin typeface="楷体" panose="02010609060101010101" pitchFamily="49" charset="-122"/>
                <a:ea typeface="楷体" panose="02010609060101010101" pitchFamily="49" charset="-122"/>
                <a:cs typeface="楷体" panose="02010609060101010101" pitchFamily="49" charset="-122"/>
              </a:rPr>
              <a:t>。这一系列的变化，体现了近代中国</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在一步步沦为半殖民地半封建国家的过程中又与国际逐步接轨，一步步走出国门的特点</a:t>
            </a:r>
            <a:r>
              <a:rPr lang="zh-CN" altLang="en-US" sz="2400" b="1">
                <a:latin typeface="楷体" panose="02010609060101010101" pitchFamily="49" charset="-122"/>
                <a:ea typeface="楷体" panose="02010609060101010101" pitchFamily="49" charset="-122"/>
                <a:cs typeface="楷体" panose="02010609060101010101" pitchFamily="49" charset="-122"/>
              </a:rPr>
              <a:t>，积极学习西方的外交体制，使得中国近代的外交逐步走向</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专业化与规范化，</a:t>
            </a:r>
            <a:r>
              <a:rPr lang="zh-CN" altLang="en-US" sz="2400" b="1">
                <a:latin typeface="楷体" panose="02010609060101010101" pitchFamily="49" charset="-122"/>
                <a:ea typeface="楷体" panose="02010609060101010101" pitchFamily="49" charset="-122"/>
                <a:cs typeface="楷体" panose="02010609060101010101" pitchFamily="49" charset="-122"/>
              </a:rPr>
              <a:t>促进了外交体制的进步，推动了中国的</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外交近代化</a:t>
            </a:r>
            <a:r>
              <a:rPr lang="zh-CN" altLang="en-US" sz="2400" b="1">
                <a:latin typeface="楷体" panose="02010609060101010101" pitchFamily="49" charset="-122"/>
                <a:ea typeface="楷体" panose="02010609060101010101" pitchFamily="49" charset="-122"/>
                <a:cs typeface="楷体" panose="02010609060101010101" pitchFamily="49" charset="-122"/>
              </a:rPr>
              <a:t>进程。但近代中国外交却又是</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屈辱的外交</a:t>
            </a:r>
            <a:r>
              <a:rPr lang="zh-CN" altLang="en-US" sz="2400" b="1">
                <a:latin typeface="楷体" panose="02010609060101010101" pitchFamily="49" charset="-122"/>
                <a:ea typeface="楷体" panose="02010609060101010101" pitchFamily="49" charset="-122"/>
                <a:cs typeface="楷体" panose="02010609060101010101" pitchFamily="49" charset="-122"/>
              </a:rPr>
              <a:t>，在一次次丧权辱国的不平等条约的签订中，中国丧失了大量的领土和主权，赔了大量的赔款，体现了当时</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中国国力虚弱、政治动荡的时代特点</a:t>
            </a:r>
            <a:r>
              <a:rPr lang="zh-CN" altLang="en-US" sz="2400" b="1">
                <a:latin typeface="楷体" panose="02010609060101010101" pitchFamily="49" charset="-122"/>
                <a:ea typeface="楷体" panose="02010609060101010101" pitchFamily="49" charset="-122"/>
                <a:cs typeface="楷体" panose="02010609060101010101" pitchFamily="49" charset="-122"/>
              </a:rPr>
              <a:t>。而由于近代中国的外交体制是在民族危机严重的情况下从西方移植过来的，一开始体现了许多的不足，</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传统性与现代性杂糅</a:t>
            </a:r>
            <a:r>
              <a:rPr lang="zh-CN" altLang="en-US" sz="2400" b="1">
                <a:latin typeface="楷体" panose="02010609060101010101" pitchFamily="49" charset="-122"/>
                <a:ea typeface="楷体" panose="02010609060101010101" pitchFamily="49" charset="-122"/>
                <a:cs typeface="楷体" panose="02010609060101010101" pitchFamily="49" charset="-122"/>
              </a:rPr>
              <a:t>，存在着许多封建官场的陋习，普遍存在于近代中国早期的外交机构中，体现了</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清末传统与变革交错</a:t>
            </a:r>
            <a:r>
              <a:rPr lang="zh-CN" altLang="en-US" sz="2400" b="1">
                <a:latin typeface="楷体" panose="02010609060101010101" pitchFamily="49" charset="-122"/>
                <a:ea typeface="楷体" panose="02010609060101010101" pitchFamily="49" charset="-122"/>
                <a:cs typeface="楷体" panose="02010609060101010101" pitchFamily="49" charset="-122"/>
              </a:rPr>
              <a:t>，</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rPr>
              <a:t>传统逐渐被推翻的时代特点</a:t>
            </a:r>
            <a:endPar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sp>
        <p:nvSpPr>
          <p:cNvPr id="5" name="文本框 4" title=""/>
          <p:cNvSpPr txBox="1"/>
          <p:nvPr>
            <p:custDataLst>
              <p:tags r:id="rId4"/>
            </p:custDataLst>
          </p:nvPr>
        </p:nvSpPr>
        <p:spPr>
          <a:xfrm>
            <a:off x="2600960" y="254000"/>
            <a:ext cx="715899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tx1"/>
                </a:solidFill>
                <a:latin typeface="方正粗黑宋简体" panose="02000000000000000000" charset="-122"/>
                <a:ea typeface="方正粗黑宋简体" panose="02000000000000000000" charset="-122"/>
              </a:rPr>
              <a:t>近代外交体制演变体现的</a:t>
            </a:r>
            <a:r>
              <a:rPr lang="zh-CN" altLang="en-US" sz="3200" b="1">
                <a:solidFill>
                  <a:srgbClr val="FF0000"/>
                </a:solidFill>
                <a:latin typeface="方正粗黑宋简体" panose="02000000000000000000" charset="-122"/>
                <a:ea typeface="方正粗黑宋简体" panose="02000000000000000000" charset="-122"/>
              </a:rPr>
              <a:t>时代特点？</a:t>
            </a:r>
            <a:endParaRPr lang="zh-CN" altLang="en-US" sz="3200" b="1">
              <a:solidFill>
                <a:srgbClr val="FF0000"/>
              </a:solidFill>
              <a:latin typeface="方正粗黑宋简体" panose="02000000000000000000" charset="-122"/>
              <a:ea typeface="方正粗黑宋简体" panose="02000000000000000000"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464185" y="467995"/>
            <a:ext cx="11202035" cy="40309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2023·河北秦皇岛·校联考二模）晚清初期“夷务”一词主要是指通商、贸易、朝贡、理藩之类的活动。19世纪60年代以后，“洋务”一词将西方的工业、航运、铸币，以及兵政、商法等方面延纳进自己的内政外交结构中。这说明当时（   ）</a:t>
            </a:r>
            <a:endParaRPr lang="zh-CN" altLang="en-US" sz="3200"/>
          </a:p>
          <a:p>
            <a:r>
              <a:rPr lang="zh-CN" altLang="en-US" sz="3200"/>
              <a:t>A．中国外交已步入近代化轨道	</a:t>
            </a:r>
            <a:endParaRPr lang="zh-CN" altLang="en-US" sz="3200"/>
          </a:p>
          <a:p>
            <a:r>
              <a:rPr lang="zh-CN" altLang="en-US" sz="3200"/>
              <a:t>B．洋务运动突破“中体”框架</a:t>
            </a:r>
            <a:endParaRPr lang="zh-CN" altLang="en-US" sz="3200"/>
          </a:p>
          <a:p>
            <a:r>
              <a:rPr lang="zh-CN" altLang="en-US" sz="3200"/>
              <a:t>C．民族资本主义工业获得发展	</a:t>
            </a:r>
            <a:endParaRPr lang="zh-CN" altLang="en-US" sz="3200"/>
          </a:p>
          <a:p>
            <a:r>
              <a:rPr lang="zh-CN" altLang="en-US" sz="3200"/>
              <a:t>D．中国正开展第二次工业革命</a:t>
            </a:r>
            <a:endParaRPr lang="zh-CN" altLang="en-US" sz="3200"/>
          </a:p>
        </p:txBody>
      </p:sp>
      <p:sp>
        <p:nvSpPr>
          <p:cNvPr id="3" name="文本框 2" title=""/>
          <p:cNvSpPr txBox="1"/>
          <p:nvPr>
            <p:custDataLst>
              <p:tags r:id="rId4"/>
            </p:custDataLst>
          </p:nvPr>
        </p:nvSpPr>
        <p:spPr>
          <a:xfrm>
            <a:off x="7393940" y="4615815"/>
            <a:ext cx="1172845"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b="1">
                <a:solidFill>
                  <a:srgbClr val="FF0000"/>
                </a:solidFill>
              </a:rPr>
              <a:t>A</a:t>
            </a:r>
            <a:endParaRPr lang="en-US" altLang="zh-CN" sz="4400" b="1">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6" name="图片 5" title=""/>
          <p:cNvPicPr/>
          <p:nvPr>
            <p:custDataLst>
              <p:tags r:id="rId5"/>
            </p:custDataLst>
          </p:nvPr>
        </p:nvPicPr>
        <p:blipFill>
          <a:blip r:embed="rId4"/>
          <a:stretch>
            <a:fillRect/>
          </a:stretch>
        </p:blipFill>
        <p:spPr>
          <a:xfrm>
            <a:off x="0" y="0"/>
            <a:ext cx="720090" cy="563844"/>
          </a:xfrm>
          <a:prstGeom prst="rect">
            <a:avLst/>
          </a:prstGeom>
        </p:spPr>
      </p:pic>
      <p:pic>
        <p:nvPicPr>
          <p:cNvPr id="7" name="图片 6" title=""/>
          <p:cNvPicPr/>
          <p:nvPr>
            <p:custDataLst>
              <p:tags r:id="rId7"/>
            </p:custDataLst>
          </p:nvPr>
        </p:nvPicPr>
        <p:blipFill>
          <a:blip r:embed="rId6"/>
          <a:stretch>
            <a:fillRect/>
          </a:stretch>
        </p:blipFill>
        <p:spPr>
          <a:xfrm>
            <a:off x="11471910" y="0"/>
            <a:ext cx="720090" cy="509087"/>
          </a:xfrm>
          <a:prstGeom prst="rect">
            <a:avLst/>
          </a:prstGeom>
        </p:spPr>
      </p:pic>
      <p:sp>
        <p:nvSpPr>
          <p:cNvPr id="9" name="Line 28" title=""/>
          <p:cNvSpPr/>
          <p:nvPr>
            <p:custDataLst>
              <p:tags r:id="rId8"/>
            </p:custDataLst>
          </p:nvPr>
        </p:nvSpPr>
        <p:spPr>
          <a:xfrm>
            <a:off x="10189845" y="2245360"/>
            <a:ext cx="3175" cy="215900"/>
          </a:xfrm>
          <a:prstGeom prst="line">
            <a:avLst/>
          </a:prstGeom>
          <a:ln w="57150" cap="flat" cmpd="sng">
            <a:solidFill>
              <a:schemeClr val="tx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03" name="Line 7" title=""/>
          <p:cNvSpPr/>
          <p:nvPr>
            <p:custDataLst>
              <p:tags r:id="rId9"/>
            </p:custDataLst>
          </p:nvPr>
        </p:nvSpPr>
        <p:spPr>
          <a:xfrm flipH="1">
            <a:off x="1570355" y="2301875"/>
            <a:ext cx="0" cy="217805"/>
          </a:xfrm>
          <a:prstGeom prst="line">
            <a:avLst/>
          </a:prstGeom>
          <a:ln w="57150" cap="flat" cmpd="sng">
            <a:solidFill>
              <a:schemeClr val="tx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04" name="Line 8" title=""/>
          <p:cNvSpPr/>
          <p:nvPr>
            <p:custDataLst>
              <p:tags r:id="rId10"/>
            </p:custDataLst>
          </p:nvPr>
        </p:nvSpPr>
        <p:spPr>
          <a:xfrm>
            <a:off x="3475355" y="2319655"/>
            <a:ext cx="3175" cy="217805"/>
          </a:xfrm>
          <a:prstGeom prst="line">
            <a:avLst/>
          </a:prstGeom>
          <a:ln w="57150" cap="flat" cmpd="sng">
            <a:solidFill>
              <a:schemeClr val="tx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05" name="Line 9" title=""/>
          <p:cNvSpPr/>
          <p:nvPr>
            <p:custDataLst>
              <p:tags r:id="rId11"/>
            </p:custDataLst>
          </p:nvPr>
        </p:nvSpPr>
        <p:spPr>
          <a:xfrm flipH="1">
            <a:off x="5751195" y="2343785"/>
            <a:ext cx="0" cy="217805"/>
          </a:xfrm>
          <a:prstGeom prst="line">
            <a:avLst/>
          </a:prstGeom>
          <a:ln w="57150" cap="flat" cmpd="sng">
            <a:solidFill>
              <a:schemeClr val="tx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06" name="Line 10" title=""/>
          <p:cNvSpPr/>
          <p:nvPr>
            <p:custDataLst>
              <p:tags r:id="rId12"/>
            </p:custDataLst>
          </p:nvPr>
        </p:nvSpPr>
        <p:spPr>
          <a:xfrm>
            <a:off x="7592060" y="2303780"/>
            <a:ext cx="3175" cy="215900"/>
          </a:xfrm>
          <a:prstGeom prst="line">
            <a:avLst/>
          </a:prstGeom>
          <a:ln w="57150" cap="flat" cmpd="sng">
            <a:solidFill>
              <a:schemeClr val="tx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07" name="Text Box 11" title=""/>
          <p:cNvSpPr txBox="1"/>
          <p:nvPr>
            <p:custDataLst>
              <p:tags r:id="rId13"/>
            </p:custDataLst>
          </p:nvPr>
        </p:nvSpPr>
        <p:spPr>
          <a:xfrm>
            <a:off x="1113155" y="2691130"/>
            <a:ext cx="1411605" cy="583565"/>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Wingdings" panose="05000000000000000000" pitchFamily="2" charset="2"/>
            </a:pPr>
            <a:r>
              <a:rPr lang="en-US" altLang="zh-CN" sz="32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1949</a:t>
            </a:r>
            <a:r>
              <a:rPr lang="zh-CN" altLang="en-US" sz="32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年</a:t>
            </a:r>
            <a:endParaRPr lang="zh-CN" altLang="en-US" sz="320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p:txBody>
      </p:sp>
      <p:sp>
        <p:nvSpPr>
          <p:cNvPr id="4108" name="Text Box 12" title=""/>
          <p:cNvSpPr txBox="1"/>
          <p:nvPr>
            <p:custDataLst>
              <p:tags r:id="rId14"/>
            </p:custDataLst>
          </p:nvPr>
        </p:nvSpPr>
        <p:spPr>
          <a:xfrm>
            <a:off x="2941955" y="2691130"/>
            <a:ext cx="1411605" cy="583565"/>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Wingdings" panose="05000000000000000000" pitchFamily="2" charset="2"/>
            </a:pPr>
            <a:r>
              <a:rPr lang="en-US" altLang="zh-CN" sz="3200" b="1">
                <a:latin typeface="黑体" panose="02010609060101010101" pitchFamily="49" charset="-122"/>
                <a:ea typeface="黑体" panose="02010609060101010101" pitchFamily="49" charset="-122"/>
              </a:rPr>
              <a:t>1956</a:t>
            </a:r>
            <a:r>
              <a:rPr lang="zh-CN" altLang="en-US" sz="3200" b="1">
                <a:latin typeface="黑体" panose="02010609060101010101" pitchFamily="49" charset="-122"/>
                <a:ea typeface="黑体" panose="02010609060101010101" pitchFamily="49" charset="-122"/>
              </a:rPr>
              <a:t>年</a:t>
            </a:r>
            <a:endParaRPr lang="zh-CN" altLang="en-US" sz="3200" b="1">
              <a:latin typeface="黑体" panose="02010609060101010101" pitchFamily="49" charset="-122"/>
              <a:ea typeface="黑体" panose="02010609060101010101" pitchFamily="49" charset="-122"/>
            </a:endParaRPr>
          </a:p>
        </p:txBody>
      </p:sp>
      <p:sp>
        <p:nvSpPr>
          <p:cNvPr id="4109" name="Text Box 13" title=""/>
          <p:cNvSpPr txBox="1"/>
          <p:nvPr>
            <p:custDataLst>
              <p:tags r:id="rId15"/>
            </p:custDataLst>
          </p:nvPr>
        </p:nvSpPr>
        <p:spPr>
          <a:xfrm>
            <a:off x="5033645" y="2691130"/>
            <a:ext cx="1411605" cy="583565"/>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Wingdings" panose="05000000000000000000" pitchFamily="2" charset="2"/>
            </a:pPr>
            <a:r>
              <a:rPr lang="en-US" altLang="zh-CN" sz="3200" b="1">
                <a:latin typeface="黑体" panose="02010609060101010101" pitchFamily="49" charset="-122"/>
                <a:ea typeface="黑体" panose="02010609060101010101" pitchFamily="49" charset="-122"/>
              </a:rPr>
              <a:t>1964</a:t>
            </a:r>
            <a:r>
              <a:rPr lang="zh-CN" altLang="en-US" sz="3200" b="1">
                <a:latin typeface="黑体" panose="02010609060101010101" pitchFamily="49" charset="-122"/>
                <a:ea typeface="黑体" panose="02010609060101010101" pitchFamily="49" charset="-122"/>
              </a:rPr>
              <a:t>年</a:t>
            </a:r>
            <a:endParaRPr lang="zh-CN" altLang="en-US" sz="3200" b="1">
              <a:latin typeface="黑体" panose="02010609060101010101" pitchFamily="49" charset="-122"/>
              <a:ea typeface="黑体" panose="02010609060101010101" pitchFamily="49" charset="-122"/>
            </a:endParaRPr>
          </a:p>
        </p:txBody>
      </p:sp>
      <p:sp>
        <p:nvSpPr>
          <p:cNvPr id="4110" name="Text Box 14" title=""/>
          <p:cNvSpPr txBox="1"/>
          <p:nvPr>
            <p:custDataLst>
              <p:tags r:id="rId16"/>
            </p:custDataLst>
          </p:nvPr>
        </p:nvSpPr>
        <p:spPr>
          <a:xfrm>
            <a:off x="6887845" y="2671445"/>
            <a:ext cx="1411605" cy="583565"/>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Wingdings" panose="05000000000000000000" pitchFamily="2" charset="2"/>
            </a:pPr>
            <a:r>
              <a:rPr lang="en-US" altLang="zh-CN" sz="3200" b="1">
                <a:latin typeface="黑体" panose="02010609060101010101" pitchFamily="49" charset="-122"/>
                <a:ea typeface="黑体" panose="02010609060101010101" pitchFamily="49" charset="-122"/>
              </a:rPr>
              <a:t>1976</a:t>
            </a:r>
            <a:r>
              <a:rPr lang="zh-CN" altLang="en-US" sz="3200" b="1">
                <a:latin typeface="黑体" panose="02010609060101010101" pitchFamily="49" charset="-122"/>
                <a:ea typeface="黑体" panose="02010609060101010101" pitchFamily="49" charset="-122"/>
              </a:rPr>
              <a:t>年</a:t>
            </a:r>
            <a:endParaRPr lang="zh-CN" altLang="en-US" sz="3200" b="1">
              <a:latin typeface="黑体" panose="02010609060101010101" pitchFamily="49" charset="-122"/>
              <a:ea typeface="黑体" panose="02010609060101010101" pitchFamily="49" charset="-122"/>
            </a:endParaRPr>
          </a:p>
        </p:txBody>
      </p:sp>
      <p:sp>
        <p:nvSpPr>
          <p:cNvPr id="4115" name="Line 28" title=""/>
          <p:cNvSpPr/>
          <p:nvPr>
            <p:custDataLst>
              <p:tags r:id="rId17"/>
            </p:custDataLst>
          </p:nvPr>
        </p:nvSpPr>
        <p:spPr>
          <a:xfrm>
            <a:off x="8577580" y="2303780"/>
            <a:ext cx="3175" cy="215900"/>
          </a:xfrm>
          <a:prstGeom prst="line">
            <a:avLst/>
          </a:prstGeom>
          <a:ln w="57150" cap="flat" cmpd="sng">
            <a:solidFill>
              <a:schemeClr val="tx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16" name="Text Box 29" title=""/>
          <p:cNvSpPr txBox="1"/>
          <p:nvPr>
            <p:custDataLst>
              <p:tags r:id="rId18"/>
            </p:custDataLst>
          </p:nvPr>
        </p:nvSpPr>
        <p:spPr>
          <a:xfrm>
            <a:off x="8228330" y="2670810"/>
            <a:ext cx="1411605" cy="583565"/>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Wingdings" panose="05000000000000000000" pitchFamily="2" charset="2"/>
            </a:pPr>
            <a:r>
              <a:rPr lang="en-US" altLang="zh-CN" sz="3200" b="1">
                <a:latin typeface="黑体" panose="02010609060101010101" pitchFamily="49" charset="-122"/>
                <a:ea typeface="黑体" panose="02010609060101010101" pitchFamily="49" charset="-122"/>
              </a:rPr>
              <a:t>1978</a:t>
            </a:r>
            <a:r>
              <a:rPr lang="zh-CN" altLang="en-US" sz="3200" b="1">
                <a:latin typeface="黑体" panose="02010609060101010101" pitchFamily="49" charset="-122"/>
                <a:ea typeface="黑体" panose="02010609060101010101" pitchFamily="49" charset="-122"/>
              </a:rPr>
              <a:t>年</a:t>
            </a:r>
            <a:endParaRPr lang="zh-CN" altLang="en-US" sz="3200" b="1">
              <a:latin typeface="黑体" panose="02010609060101010101" pitchFamily="49" charset="-122"/>
              <a:ea typeface="黑体" panose="02010609060101010101" pitchFamily="49" charset="-122"/>
            </a:endParaRPr>
          </a:p>
        </p:txBody>
      </p:sp>
      <p:sp>
        <p:nvSpPr>
          <p:cNvPr id="14" name="Text Box 29" title=""/>
          <p:cNvSpPr txBox="1"/>
          <p:nvPr>
            <p:custDataLst>
              <p:tags r:id="rId19"/>
            </p:custDataLst>
          </p:nvPr>
        </p:nvSpPr>
        <p:spPr>
          <a:xfrm>
            <a:off x="9639935" y="2691130"/>
            <a:ext cx="1411605" cy="583565"/>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Wingdings" panose="05000000000000000000" pitchFamily="2" charset="2"/>
            </a:pPr>
            <a:r>
              <a:rPr lang="en-US" altLang="zh-CN" sz="3200" b="1">
                <a:latin typeface="黑体" panose="02010609060101010101" pitchFamily="49" charset="-122"/>
                <a:ea typeface="黑体" panose="02010609060101010101" pitchFamily="49" charset="-122"/>
              </a:rPr>
              <a:t>2012</a:t>
            </a:r>
            <a:r>
              <a:rPr lang="zh-CN" altLang="en-US" sz="3200" b="1">
                <a:latin typeface="黑体" panose="02010609060101010101" pitchFamily="49" charset="-122"/>
                <a:ea typeface="黑体" panose="02010609060101010101" pitchFamily="49" charset="-122"/>
              </a:rPr>
              <a:t>年</a:t>
            </a:r>
            <a:endParaRPr lang="zh-CN" altLang="en-US" sz="3200" b="1">
              <a:latin typeface="黑体" panose="02010609060101010101" pitchFamily="49" charset="-122"/>
              <a:ea typeface="黑体" panose="02010609060101010101" pitchFamily="49" charset="-122"/>
            </a:endParaRPr>
          </a:p>
        </p:txBody>
      </p:sp>
      <p:grpSp>
        <p:nvGrpSpPr>
          <p:cNvPr id="17" name="组合 16" title=""/>
          <p:cNvGrpSpPr/>
          <p:nvPr>
            <p:custDataLst>
              <p:tags r:id="rId20"/>
            </p:custDataLst>
          </p:nvPr>
        </p:nvGrpSpPr>
        <p:grpSpPr>
          <a:xfrm>
            <a:off x="1348105" y="2773680"/>
            <a:ext cx="1988185" cy="2943225"/>
            <a:chOff x="1616" y="5213"/>
            <a:chExt cx="3131" cy="4635"/>
          </a:xfrm>
        </p:grpSpPr>
        <p:sp>
          <p:nvSpPr>
            <p:cNvPr id="15" name="文本框 14"/>
            <p:cNvSpPr txBox="1"/>
            <p:nvPr>
              <p:custDataLst>
                <p:tags r:id="rId21"/>
              </p:custDataLst>
            </p:nvPr>
          </p:nvSpPr>
          <p:spPr>
            <a:xfrm>
              <a:off x="1616" y="7378"/>
              <a:ext cx="3131" cy="24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200" b="1">
                  <a:solidFill>
                    <a:srgbClr val="FF0000"/>
                  </a:solidFill>
                  <a:latin typeface="黑体" panose="02010609060101010101" pitchFamily="49" charset="-122"/>
                  <a:ea typeface="黑体" panose="02010609060101010101" pitchFamily="49" charset="-122"/>
                  <a:cs typeface="黑体" panose="02010609060101010101" pitchFamily="49" charset="-122"/>
                </a:rPr>
                <a:t>建国初期：</a:t>
              </a:r>
              <a:endParaRPr lang="zh-CN" altLang="zh-CN" sz="3200" b="1">
                <a:latin typeface="黑体" panose="02010609060101010101" pitchFamily="49" charset="-122"/>
                <a:ea typeface="黑体" panose="02010609060101010101" pitchFamily="49" charset="-122"/>
                <a:cs typeface="黑体" panose="02010609060101010101" pitchFamily="49" charset="-122"/>
              </a:endParaRPr>
            </a:p>
            <a:p>
              <a:r>
                <a:rPr lang="zh-CN" altLang="zh-CN" sz="3200">
                  <a:latin typeface="黑体" panose="02010609060101010101" pitchFamily="49" charset="-122"/>
                  <a:ea typeface="黑体" panose="02010609060101010101" pitchFamily="49" charset="-122"/>
                  <a:cs typeface="黑体" panose="02010609060101010101" pitchFamily="49" charset="-122"/>
                </a:rPr>
                <a:t>开创新兴外交</a:t>
              </a:r>
              <a:endParaRPr lang="zh-CN" altLang="zh-CN" sz="3200">
                <a:latin typeface="黑体" panose="02010609060101010101" pitchFamily="49" charset="-122"/>
                <a:ea typeface="黑体" panose="02010609060101010101" pitchFamily="49" charset="-122"/>
                <a:cs typeface="黑体" panose="02010609060101010101" pitchFamily="49" charset="-122"/>
              </a:endParaRPr>
            </a:p>
          </p:txBody>
        </p:sp>
        <p:sp>
          <p:nvSpPr>
            <p:cNvPr id="16" name="下箭头 15"/>
            <p:cNvSpPr/>
            <p:nvPr>
              <p:custDataLst>
                <p:tags r:id="rId22"/>
              </p:custDataLst>
            </p:nvPr>
          </p:nvSpPr>
          <p:spPr>
            <a:xfrm>
              <a:off x="3312" y="5213"/>
              <a:ext cx="212" cy="20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8" name="组合 17" title=""/>
          <p:cNvGrpSpPr/>
          <p:nvPr>
            <p:custDataLst>
              <p:tags r:id="rId23"/>
            </p:custDataLst>
          </p:nvPr>
        </p:nvGrpSpPr>
        <p:grpSpPr>
          <a:xfrm>
            <a:off x="3758565" y="2791460"/>
            <a:ext cx="1809115" cy="3028315"/>
            <a:chOff x="2042" y="5213"/>
            <a:chExt cx="2849" cy="4769"/>
          </a:xfrm>
        </p:grpSpPr>
        <p:sp>
          <p:nvSpPr>
            <p:cNvPr id="19" name="文本框 18"/>
            <p:cNvSpPr txBox="1"/>
            <p:nvPr>
              <p:custDataLst>
                <p:tags r:id="rId24"/>
              </p:custDataLst>
            </p:nvPr>
          </p:nvSpPr>
          <p:spPr>
            <a:xfrm>
              <a:off x="2042" y="7512"/>
              <a:ext cx="2849" cy="24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rgbClr val="FF0000"/>
                  </a:solidFill>
                  <a:latin typeface="黑体" panose="02010609060101010101" pitchFamily="49" charset="-122"/>
                  <a:ea typeface="黑体" panose="02010609060101010101" pitchFamily="49" charset="-122"/>
                  <a:cs typeface="黑体" panose="02010609060101010101" pitchFamily="49" charset="-122"/>
                </a:rPr>
                <a:t>50</a:t>
              </a:r>
              <a:r>
                <a:rPr lang="zh-CN" altLang="en-US" sz="3200" b="1">
                  <a:solidFill>
                    <a:srgbClr val="FF0000"/>
                  </a:solidFill>
                  <a:latin typeface="黑体" panose="02010609060101010101" pitchFamily="49" charset="-122"/>
                  <a:ea typeface="黑体" panose="02010609060101010101" pitchFamily="49" charset="-122"/>
                  <a:cs typeface="黑体" panose="02010609060101010101" pitchFamily="49" charset="-122"/>
                </a:rPr>
                <a:t>到</a:t>
              </a:r>
              <a:r>
                <a:rPr lang="en-US" altLang="zh-CN" sz="3200" b="1">
                  <a:solidFill>
                    <a:srgbClr val="FF0000"/>
                  </a:solidFill>
                  <a:latin typeface="黑体" panose="02010609060101010101" pitchFamily="49" charset="-122"/>
                  <a:ea typeface="黑体" panose="02010609060101010101" pitchFamily="49" charset="-122"/>
                  <a:cs typeface="黑体" panose="02010609060101010101" pitchFamily="49" charset="-122"/>
                </a:rPr>
                <a:t>60</a:t>
              </a:r>
              <a:r>
                <a:rPr lang="zh-CN" altLang="en-US" sz="3200" b="1">
                  <a:solidFill>
                    <a:srgbClr val="FF0000"/>
                  </a:solidFill>
                  <a:latin typeface="黑体" panose="02010609060101010101" pitchFamily="49" charset="-122"/>
                  <a:ea typeface="黑体" panose="02010609060101010101" pitchFamily="49" charset="-122"/>
                  <a:cs typeface="黑体" panose="02010609060101010101" pitchFamily="49" charset="-122"/>
                </a:rPr>
                <a:t>年代初</a:t>
              </a:r>
              <a:r>
                <a:rPr lang="zh-CN" altLang="zh-CN" sz="3200" b="1">
                  <a:solidFill>
                    <a:srgbClr val="FF0000"/>
                  </a:solidFill>
                  <a:latin typeface="黑体" panose="02010609060101010101" pitchFamily="49" charset="-122"/>
                  <a:ea typeface="黑体" panose="02010609060101010101" pitchFamily="49" charset="-122"/>
                  <a:cs typeface="黑体" panose="02010609060101010101" pitchFamily="49" charset="-122"/>
                </a:rPr>
                <a:t>：</a:t>
              </a:r>
              <a:endParaRPr lang="zh-CN" altLang="zh-CN" sz="3200">
                <a:latin typeface="黑体" panose="02010609060101010101" pitchFamily="49" charset="-122"/>
                <a:ea typeface="黑体" panose="02010609060101010101" pitchFamily="49" charset="-122"/>
                <a:cs typeface="黑体" panose="02010609060101010101" pitchFamily="49" charset="-122"/>
              </a:endParaRPr>
            </a:p>
            <a:p>
              <a:r>
                <a:rPr lang="zh-CN" altLang="zh-CN" sz="3200">
                  <a:latin typeface="黑体" panose="02010609060101010101" pitchFamily="49" charset="-122"/>
                  <a:ea typeface="黑体" panose="02010609060101010101" pitchFamily="49" charset="-122"/>
                  <a:cs typeface="黑体" panose="02010609060101010101" pitchFamily="49" charset="-122"/>
                </a:rPr>
                <a:t>冲破封锁</a:t>
              </a:r>
              <a:endParaRPr lang="zh-CN" altLang="zh-CN" sz="3200">
                <a:latin typeface="黑体" panose="02010609060101010101" pitchFamily="49" charset="-122"/>
                <a:ea typeface="黑体" panose="02010609060101010101" pitchFamily="49" charset="-122"/>
                <a:cs typeface="黑体" panose="02010609060101010101" pitchFamily="49" charset="-122"/>
              </a:endParaRPr>
            </a:p>
          </p:txBody>
        </p:sp>
        <p:sp>
          <p:nvSpPr>
            <p:cNvPr id="20" name="下箭头 19"/>
            <p:cNvSpPr/>
            <p:nvPr>
              <p:custDataLst>
                <p:tags r:id="rId25"/>
              </p:custDataLst>
            </p:nvPr>
          </p:nvSpPr>
          <p:spPr>
            <a:xfrm>
              <a:off x="3312" y="5213"/>
              <a:ext cx="212" cy="20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21" name="组合 20" title=""/>
          <p:cNvGrpSpPr/>
          <p:nvPr>
            <p:custDataLst>
              <p:tags r:id="rId26"/>
            </p:custDataLst>
          </p:nvPr>
        </p:nvGrpSpPr>
        <p:grpSpPr>
          <a:xfrm>
            <a:off x="5989955" y="2773680"/>
            <a:ext cx="1989455" cy="2518410"/>
            <a:chOff x="2069" y="4734"/>
            <a:chExt cx="3133" cy="3966"/>
          </a:xfrm>
        </p:grpSpPr>
        <p:sp>
          <p:nvSpPr>
            <p:cNvPr id="22" name="文本框 21"/>
            <p:cNvSpPr txBox="1"/>
            <p:nvPr>
              <p:custDataLst>
                <p:tags r:id="rId27"/>
              </p:custDataLst>
            </p:nvPr>
          </p:nvSpPr>
          <p:spPr>
            <a:xfrm>
              <a:off x="2069" y="7005"/>
              <a:ext cx="3133" cy="16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solidFill>
                    <a:srgbClr val="FF0000"/>
                  </a:solidFill>
                  <a:latin typeface="黑体" panose="02010609060101010101" pitchFamily="49" charset="-122"/>
                  <a:ea typeface="黑体" panose="02010609060101010101" pitchFamily="49" charset="-122"/>
                  <a:cs typeface="黑体" panose="02010609060101010101" pitchFamily="49" charset="-122"/>
                </a:rPr>
                <a:t>70</a:t>
              </a:r>
              <a:r>
                <a:rPr lang="zh-CN" altLang="en-US" sz="3200" b="1">
                  <a:solidFill>
                    <a:srgbClr val="FF0000"/>
                  </a:solidFill>
                  <a:latin typeface="黑体" panose="02010609060101010101" pitchFamily="49" charset="-122"/>
                  <a:ea typeface="黑体" panose="02010609060101010101" pitchFamily="49" charset="-122"/>
                  <a:cs typeface="黑体" panose="02010609060101010101" pitchFamily="49" charset="-122"/>
                </a:rPr>
                <a:t>年代</a:t>
              </a:r>
              <a:r>
                <a:rPr lang="zh-CN" altLang="zh-CN" sz="3200">
                  <a:solidFill>
                    <a:srgbClr val="FF0000"/>
                  </a:solidFill>
                  <a:latin typeface="黑体" panose="02010609060101010101" pitchFamily="49" charset="-122"/>
                  <a:ea typeface="黑体" panose="02010609060101010101" pitchFamily="49" charset="-122"/>
                  <a:cs typeface="黑体" panose="02010609060101010101" pitchFamily="49" charset="-122"/>
                </a:rPr>
                <a:t>：</a:t>
              </a:r>
              <a:endParaRPr lang="zh-CN" altLang="zh-CN" sz="3200">
                <a:latin typeface="黑体" panose="02010609060101010101" pitchFamily="49" charset="-122"/>
                <a:ea typeface="黑体" panose="02010609060101010101" pitchFamily="49" charset="-122"/>
                <a:cs typeface="黑体" panose="02010609060101010101" pitchFamily="49" charset="-122"/>
              </a:endParaRPr>
            </a:p>
            <a:p>
              <a:r>
                <a:rPr lang="zh-CN" altLang="zh-CN" sz="3200">
                  <a:latin typeface="黑体" panose="02010609060101010101" pitchFamily="49" charset="-122"/>
                  <a:ea typeface="黑体" panose="02010609060101010101" pitchFamily="49" charset="-122"/>
                  <a:cs typeface="黑体" panose="02010609060101010101" pitchFamily="49" charset="-122"/>
                </a:rPr>
                <a:t>外交突破</a:t>
              </a:r>
              <a:endParaRPr lang="zh-CN" altLang="zh-CN" sz="3200">
                <a:latin typeface="黑体" panose="02010609060101010101" pitchFamily="49" charset="-122"/>
                <a:ea typeface="黑体" panose="02010609060101010101" pitchFamily="49" charset="-122"/>
                <a:cs typeface="黑体" panose="02010609060101010101" pitchFamily="49" charset="-122"/>
              </a:endParaRPr>
            </a:p>
          </p:txBody>
        </p:sp>
        <p:sp>
          <p:nvSpPr>
            <p:cNvPr id="23" name="下箭头 22"/>
            <p:cNvSpPr/>
            <p:nvPr>
              <p:custDataLst>
                <p:tags r:id="rId28"/>
              </p:custDataLst>
            </p:nvPr>
          </p:nvSpPr>
          <p:spPr>
            <a:xfrm>
              <a:off x="3312" y="4734"/>
              <a:ext cx="212" cy="20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24" name="组合 23" title=""/>
          <p:cNvGrpSpPr/>
          <p:nvPr>
            <p:custDataLst>
              <p:tags r:id="rId29"/>
            </p:custDataLst>
          </p:nvPr>
        </p:nvGrpSpPr>
        <p:grpSpPr>
          <a:xfrm>
            <a:off x="7858575" y="2755900"/>
            <a:ext cx="2259125" cy="2726055"/>
            <a:chOff x="1991" y="4734"/>
            <a:chExt cx="2986" cy="4293"/>
          </a:xfrm>
        </p:grpSpPr>
        <p:sp>
          <p:nvSpPr>
            <p:cNvPr id="25" name="文本框 24"/>
            <p:cNvSpPr txBox="1"/>
            <p:nvPr>
              <p:custDataLst>
                <p:tags r:id="rId30"/>
              </p:custDataLst>
            </p:nvPr>
          </p:nvSpPr>
          <p:spPr>
            <a:xfrm>
              <a:off x="1991" y="7332"/>
              <a:ext cx="2986" cy="16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200" b="1">
                  <a:solidFill>
                    <a:srgbClr val="FF0000"/>
                  </a:solidFill>
                  <a:latin typeface="黑体" panose="02010609060101010101" pitchFamily="49" charset="-122"/>
                  <a:ea typeface="黑体" panose="02010609060101010101" pitchFamily="49" charset="-122"/>
                  <a:cs typeface="黑体" panose="02010609060101010101" pitchFamily="49" charset="-122"/>
                </a:rPr>
                <a:t>改革开放：</a:t>
              </a:r>
              <a:endParaRPr lang="zh-CN" altLang="zh-CN" sz="3200">
                <a:latin typeface="黑体" panose="02010609060101010101" pitchFamily="49" charset="-122"/>
                <a:ea typeface="黑体" panose="02010609060101010101" pitchFamily="49" charset="-122"/>
                <a:cs typeface="黑体" panose="02010609060101010101" pitchFamily="49" charset="-122"/>
              </a:endParaRPr>
            </a:p>
            <a:p>
              <a:r>
                <a:rPr lang="zh-CN" altLang="zh-CN" sz="3200">
                  <a:latin typeface="黑体" panose="02010609060101010101" pitchFamily="49" charset="-122"/>
                  <a:ea typeface="黑体" panose="02010609060101010101" pitchFamily="49" charset="-122"/>
                  <a:cs typeface="黑体" panose="02010609060101010101" pitchFamily="49" charset="-122"/>
                </a:rPr>
                <a:t>外交新发展</a:t>
              </a:r>
              <a:endParaRPr lang="zh-CN" altLang="zh-CN" sz="3200">
                <a:latin typeface="黑体" panose="02010609060101010101" pitchFamily="49" charset="-122"/>
                <a:ea typeface="黑体" panose="02010609060101010101" pitchFamily="49" charset="-122"/>
                <a:cs typeface="黑体" panose="02010609060101010101" pitchFamily="49" charset="-122"/>
              </a:endParaRPr>
            </a:p>
          </p:txBody>
        </p:sp>
        <p:sp>
          <p:nvSpPr>
            <p:cNvPr id="26" name="下箭头 25"/>
            <p:cNvSpPr/>
            <p:nvPr>
              <p:custDataLst>
                <p:tags r:id="rId31"/>
              </p:custDataLst>
            </p:nvPr>
          </p:nvSpPr>
          <p:spPr>
            <a:xfrm>
              <a:off x="3312" y="4734"/>
              <a:ext cx="212" cy="20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102" name="Line 6" title=""/>
          <p:cNvSpPr/>
          <p:nvPr>
            <p:custDataLst>
              <p:tags r:id="rId32"/>
            </p:custDataLst>
          </p:nvPr>
        </p:nvSpPr>
        <p:spPr>
          <a:xfrm flipV="1">
            <a:off x="144145" y="2592705"/>
            <a:ext cx="11214100" cy="67310"/>
          </a:xfrm>
          <a:prstGeom prst="line">
            <a:avLst/>
          </a:prstGeom>
          <a:ln w="57150" cap="flat" cmpd="sng">
            <a:solidFill>
              <a:schemeClr val="tx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组合 26" title=""/>
          <p:cNvGrpSpPr/>
          <p:nvPr>
            <p:custDataLst>
              <p:tags r:id="rId33"/>
            </p:custDataLst>
          </p:nvPr>
        </p:nvGrpSpPr>
        <p:grpSpPr>
          <a:xfrm>
            <a:off x="10029825" y="2832100"/>
            <a:ext cx="1973580" cy="2820670"/>
            <a:chOff x="1540" y="4867"/>
            <a:chExt cx="3108" cy="4442"/>
          </a:xfrm>
        </p:grpSpPr>
        <p:sp>
          <p:nvSpPr>
            <p:cNvPr id="28" name="文本框 27"/>
            <p:cNvSpPr txBox="1"/>
            <p:nvPr>
              <p:custDataLst>
                <p:tags r:id="rId34"/>
              </p:custDataLst>
            </p:nvPr>
          </p:nvSpPr>
          <p:spPr>
            <a:xfrm>
              <a:off x="1540" y="6839"/>
              <a:ext cx="3108" cy="24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200" b="1">
                  <a:solidFill>
                    <a:srgbClr val="FF0000"/>
                  </a:solidFill>
                  <a:latin typeface="黑体" panose="02010609060101010101" pitchFamily="49" charset="-122"/>
                  <a:ea typeface="黑体" panose="02010609060101010101" pitchFamily="49" charset="-122"/>
                  <a:cs typeface="黑体" panose="02010609060101010101" pitchFamily="49" charset="-122"/>
                </a:rPr>
                <a:t>十八大：</a:t>
              </a:r>
              <a:endParaRPr lang="zh-CN" altLang="zh-CN" sz="3200">
                <a:latin typeface="黑体" panose="02010609060101010101" pitchFamily="49" charset="-122"/>
                <a:ea typeface="黑体" panose="02010609060101010101" pitchFamily="49" charset="-122"/>
                <a:cs typeface="黑体" panose="02010609060101010101" pitchFamily="49" charset="-122"/>
              </a:endParaRPr>
            </a:p>
            <a:p>
              <a:r>
                <a:rPr lang="zh-CN" altLang="zh-CN" sz="3200">
                  <a:latin typeface="黑体" panose="02010609060101010101" pitchFamily="49" charset="-122"/>
                  <a:ea typeface="黑体" panose="02010609060101010101" pitchFamily="49" charset="-122"/>
                  <a:cs typeface="黑体" panose="02010609060101010101" pitchFamily="49" charset="-122"/>
                </a:rPr>
                <a:t>中国特色大国外交</a:t>
              </a:r>
              <a:endParaRPr lang="zh-CN" altLang="zh-CN" sz="3200">
                <a:latin typeface="黑体" panose="02010609060101010101" pitchFamily="49" charset="-122"/>
                <a:ea typeface="黑体" panose="02010609060101010101" pitchFamily="49" charset="-122"/>
                <a:cs typeface="黑体" panose="02010609060101010101" pitchFamily="49" charset="-122"/>
              </a:endParaRPr>
            </a:p>
          </p:txBody>
        </p:sp>
        <p:sp>
          <p:nvSpPr>
            <p:cNvPr id="29" name="下箭头 28"/>
            <p:cNvSpPr/>
            <p:nvPr>
              <p:custDataLst>
                <p:tags r:id="rId35"/>
              </p:custDataLst>
            </p:nvPr>
          </p:nvSpPr>
          <p:spPr>
            <a:xfrm>
              <a:off x="3312" y="4867"/>
              <a:ext cx="212" cy="20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2" name="文本框 1" title=""/>
          <p:cNvSpPr txBox="1"/>
          <p:nvPr>
            <p:custDataLst>
              <p:tags r:id="rId36"/>
            </p:custDataLst>
          </p:nvPr>
        </p:nvSpPr>
        <p:spPr>
          <a:xfrm>
            <a:off x="3533775" y="391795"/>
            <a:ext cx="5055235"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a:solidFill>
                  <a:schemeClr val="tx1"/>
                </a:solidFill>
                <a:effectLst>
                  <a:outerShdw blurRad="38100" dist="19050" dir="2700000" algn="tl" rotWithShape="0">
                    <a:schemeClr val="dk1">
                      <a:alpha val="40000"/>
                    </a:schemeClr>
                  </a:outerShdw>
                </a:effectLst>
                <a:latin typeface="Arial" pitchFamily="34" charset="0"/>
                <a:ea typeface="微软雅黑"/>
                <a:sym typeface="+mn-ea"/>
              </a:rPr>
              <a:t>时空定位</a:t>
            </a:r>
            <a:endParaRPr lang="zh-CN" altLang="en-US" sz="4000" b="1">
              <a:solidFill>
                <a:schemeClr val="tx1"/>
              </a:solidFill>
              <a:effectLst>
                <a:outerShdw blurRad="38100" dist="19050" dir="2700000" algn="tl" rotWithShape="0">
                  <a:schemeClr val="dk1">
                    <a:alpha val="40000"/>
                  </a:schemeClr>
                </a:outerShdw>
              </a:effectLst>
              <a:latin typeface="Arial" pitchFamily="34" charset="0"/>
              <a:ea typeface="微软雅黑"/>
              <a:sym typeface="+mn-ea"/>
            </a:endParaRPr>
          </a:p>
        </p:txBody>
      </p:sp>
      <p:cxnSp>
        <p:nvCxnSpPr>
          <p:cNvPr id="3" name="直接连接符 2" title=""/>
          <p:cNvCxnSpPr>
            <a:endCxn id="4115" idx="0"/>
          </p:cNvCxnSpPr>
          <p:nvPr>
            <p:custDataLst>
              <p:tags r:id="rId37"/>
            </p:custDataLst>
          </p:nvPr>
        </p:nvCxnSpPr>
        <p:spPr>
          <a:xfrm>
            <a:off x="8571865" y="1301750"/>
            <a:ext cx="5715" cy="1002030"/>
          </a:xfrm>
          <a:prstGeom prst="line">
            <a:avLst/>
          </a:prstGeom>
        </p:spPr>
        <p:style>
          <a:lnRef idx="1">
            <a:schemeClr val="dk1"/>
          </a:lnRef>
          <a:fillRef idx="0">
            <a:schemeClr val="dk1"/>
          </a:fillRef>
          <a:effectRef idx="0">
            <a:schemeClr val="dk1"/>
          </a:effectRef>
          <a:fontRef idx="minor">
            <a:schemeClr val="tx1"/>
          </a:fontRef>
        </p:style>
      </p:cxnSp>
      <p:sp>
        <p:nvSpPr>
          <p:cNvPr id="4" name="文本框 3" title=""/>
          <p:cNvSpPr txBox="1"/>
          <p:nvPr>
            <p:custDataLst>
              <p:tags r:id="rId38"/>
            </p:custDataLst>
          </p:nvPr>
        </p:nvSpPr>
        <p:spPr>
          <a:xfrm>
            <a:off x="2941955" y="1692275"/>
            <a:ext cx="447738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7030A0"/>
                </a:solidFill>
              </a:rPr>
              <a:t>改革开放前</a:t>
            </a:r>
            <a:endParaRPr lang="zh-CN" altLang="en-US" sz="2800" b="1">
              <a:solidFill>
                <a:srgbClr val="7030A0"/>
              </a:solidFill>
            </a:endParaRPr>
          </a:p>
        </p:txBody>
      </p:sp>
      <p:sp>
        <p:nvSpPr>
          <p:cNvPr id="5" name="文本框 4" title=""/>
          <p:cNvSpPr txBox="1"/>
          <p:nvPr>
            <p:custDataLst>
              <p:tags r:id="rId39"/>
            </p:custDataLst>
          </p:nvPr>
        </p:nvSpPr>
        <p:spPr>
          <a:xfrm>
            <a:off x="8953500" y="1779905"/>
            <a:ext cx="233616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7030A0"/>
                </a:solidFill>
              </a:rPr>
              <a:t>改革开放后</a:t>
            </a:r>
            <a:endParaRPr lang="zh-CN" altLang="en-US" sz="2800" b="1">
              <a:solidFill>
                <a:srgbClr val="7030A0"/>
              </a:solidFill>
            </a:endParaRPr>
          </a:p>
        </p:txBody>
      </p:sp>
    </p:spTree>
    <p:custDataLst>
      <p:tags r:id="rId40"/>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 name="表格 1" title=""/>
          <p:cNvGraphicFramePr>
            <a:graphicFrameLocks noGrp="1"/>
          </p:cNvGraphicFramePr>
          <p:nvPr>
            <p:custDataLst>
              <p:tags r:id="rId3"/>
            </p:custDataLst>
          </p:nvPr>
        </p:nvGraphicFramePr>
        <p:xfrm>
          <a:off x="0" y="-635"/>
          <a:ext cx="12192000" cy="6778625"/>
        </p:xfrm>
        <a:graphic>
          <a:graphicData uri="http://schemas.openxmlformats.org/drawingml/2006/table">
            <a:tbl>
              <a:tblPr firstRow="1" bandRow="1">
                <a:tableStyleId>{5C22544A-7EE6-4342-B048-85BDC9FD1C3A}</a:tableStyleId>
              </a:tblPr>
              <a:tblGrid>
                <a:gridCol w="209550"/>
                <a:gridCol w="2193925"/>
                <a:gridCol w="2327275"/>
                <a:gridCol w="7461250"/>
              </a:tblGrid>
              <a:tr h="457200">
                <a:tc gridSpan="2">
                  <a:txBody>
                    <a:bodyPr vert="horz" wrap="square"/>
                    <a:lstStyle/>
                    <a:p>
                      <a:pPr>
                        <a:buNone/>
                      </a:pPr>
                      <a:r>
                        <a:rPr lang="zh-CN" altLang="en-US" sz="2400"/>
                        <a:t>时期</a:t>
                      </a:r>
                      <a:endParaRPr lang="zh-CN" altLang="en-US" sz="2400"/>
                    </a:p>
                  </a:txBody>
                  <a:tcPr/>
                </a:tc>
                <a:tc hMerge="1">
                  <a:txBody>
                    <a:bodyPr vert="horz" wrap="square"/>
                    <a:lstStyle/>
                    <a:p/>
                  </a:txBody>
                  <a:tcPr/>
                </a:tc>
                <a:tc>
                  <a:txBody>
                    <a:bodyPr vert="horz" wrap="square"/>
                    <a:lstStyle/>
                    <a:p>
                      <a:pPr>
                        <a:buNone/>
                      </a:pPr>
                      <a:r>
                        <a:rPr lang="zh-CN" altLang="en-US" sz="2400"/>
                        <a:t>政策</a:t>
                      </a:r>
                      <a:endParaRPr lang="zh-CN" altLang="en-US" sz="2400"/>
                    </a:p>
                  </a:txBody>
                  <a:tcPr/>
                </a:tc>
                <a:tc>
                  <a:txBody>
                    <a:bodyPr vert="horz" wrap="square"/>
                    <a:lstStyle/>
                    <a:p>
                      <a:pPr>
                        <a:buNone/>
                      </a:pPr>
                      <a:r>
                        <a:rPr lang="zh-CN" altLang="en-US" sz="2400"/>
                        <a:t>成就</a:t>
                      </a:r>
                      <a:endParaRPr lang="zh-CN" altLang="en-US" sz="2400"/>
                    </a:p>
                  </a:txBody>
                  <a:tcPr/>
                </a:tc>
              </a:tr>
              <a:tr h="1280160">
                <a:tc rowSpan="3">
                  <a:txBody>
                    <a:bodyPr vert="horz" wrap="square"/>
                    <a:lstStyle/>
                    <a:p>
                      <a:pPr>
                        <a:buNone/>
                      </a:pPr>
                      <a:endParaRPr lang="zh-CN" altLang="en-US" sz="24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a:txBody>
                  <a:tcPr/>
                </a:tc>
                <a:tc>
                  <a:txBody>
                    <a:bodyPr vert="horz" wrap="square"/>
                    <a:lstStyle/>
                    <a:p>
                      <a:pPr>
                        <a:buNone/>
                      </a:pPr>
                      <a:r>
                        <a:rPr lang="zh-CN" altLang="en-US" sz="2400" b="1">
                          <a:sym typeface="+mn-ea"/>
                        </a:rPr>
                        <a:t>建国初期</a:t>
                      </a:r>
                      <a:endParaRPr lang="zh-CN" altLang="en-US" sz="2400" b="1"/>
                    </a:p>
                    <a:p>
                      <a:pPr>
                        <a:buNone/>
                      </a:pPr>
                      <a:r>
                        <a:rPr lang="zh-CN" altLang="en-US" sz="2400" b="1">
                          <a:sym typeface="+mn-ea"/>
                        </a:rPr>
                        <a:t>（</a:t>
                      </a:r>
                      <a:r>
                        <a:rPr lang="en-US" altLang="zh-CN" sz="2400" b="1">
                          <a:sym typeface="+mn-ea"/>
                        </a:rPr>
                        <a:t>49—56</a:t>
                      </a:r>
                      <a:r>
                        <a:rPr lang="zh-CN" altLang="en-US" sz="2400" b="1">
                          <a:sym typeface="+mn-ea"/>
                        </a:rPr>
                        <a:t>年）</a:t>
                      </a:r>
                      <a:endParaRPr lang="zh-CN" altLang="en-US" sz="2400" b="1"/>
                    </a:p>
                  </a:txBody>
                  <a:tcPr/>
                </a:tc>
                <a:tc>
                  <a:txBody>
                    <a:bodyPr vert="horz" wrap="square"/>
                    <a:lstStyle/>
                    <a:p>
                      <a:pPr>
                        <a:buNone/>
                      </a:pPr>
                      <a:r>
                        <a:rPr lang="zh-CN" altLang="en-US" sz="2000" b="1"/>
                        <a:t>另起炉灶</a:t>
                      </a:r>
                      <a:endParaRPr lang="zh-CN" altLang="en-US" sz="2000" b="1"/>
                    </a:p>
                    <a:p>
                      <a:pPr>
                        <a:buNone/>
                      </a:pPr>
                      <a:r>
                        <a:rPr lang="zh-CN" altLang="en-US" sz="2000" b="1"/>
                        <a:t>打扫干净屋子再请客</a:t>
                      </a:r>
                      <a:endParaRPr lang="zh-CN" altLang="en-US" sz="2000" b="1"/>
                    </a:p>
                    <a:p>
                      <a:pPr>
                        <a:buNone/>
                      </a:pPr>
                      <a:r>
                        <a:rPr lang="zh-CN" altLang="en-US" sz="2000" b="1">
                          <a:solidFill>
                            <a:srgbClr val="FF0000"/>
                          </a:solidFill>
                        </a:rPr>
                        <a:t>一边倒</a:t>
                      </a:r>
                      <a:endParaRPr lang="zh-CN" altLang="en-US" sz="2000" b="1">
                        <a:solidFill>
                          <a:srgbClr val="FF0000"/>
                        </a:solidFill>
                      </a:endParaRPr>
                    </a:p>
                  </a:txBody>
                  <a:tcPr/>
                </a:tc>
                <a:tc>
                  <a:txBody>
                    <a:bodyPr vert="horz" wrap="square"/>
                    <a:lstStyle/>
                    <a:p>
                      <a:pPr>
                        <a:buNone/>
                      </a:pPr>
                      <a:endParaRPr lang="zh-CN" altLang="en-US"/>
                    </a:p>
                  </a:txBody>
                  <a:tcPr/>
                </a:tc>
              </a:tr>
              <a:tr h="1188720">
                <a:tc vMerge="1">
                  <a:txBody>
                    <a:bodyPr vert="horz" wrap="square"/>
                    <a:lstStyle/>
                    <a:p/>
                  </a:txBody>
                  <a:tcPr/>
                </a:tc>
                <a:tc>
                  <a:txBody>
                    <a:bodyPr vert="horz" wrap="square"/>
                    <a:lstStyle/>
                    <a:p>
                      <a:pPr>
                        <a:buNone/>
                      </a:pPr>
                      <a:r>
                        <a:rPr lang="en-US" altLang="zh-CN" sz="2400" b="1">
                          <a:sym typeface="+mn-ea"/>
                        </a:rPr>
                        <a:t>20C50S</a:t>
                      </a:r>
                      <a:r>
                        <a:rPr lang="zh-CN" altLang="en-US" sz="2400" b="1">
                          <a:sym typeface="+mn-ea"/>
                        </a:rPr>
                        <a:t>末</a:t>
                      </a:r>
                      <a:r>
                        <a:rPr lang="en-US" altLang="zh-CN" sz="2400" b="1">
                          <a:sym typeface="+mn-ea"/>
                        </a:rPr>
                        <a:t>—60S</a:t>
                      </a:r>
                      <a:r>
                        <a:rPr lang="zh-CN" altLang="en-US" sz="2400" b="1">
                          <a:sym typeface="+mn-ea"/>
                        </a:rPr>
                        <a:t>初</a:t>
                      </a:r>
                      <a:endParaRPr lang="zh-CN" altLang="en-US" sz="2400" b="1"/>
                    </a:p>
                    <a:p>
                      <a:pPr>
                        <a:buNone/>
                      </a:pPr>
                      <a:endParaRPr lang="zh-CN" altLang="en-US" sz="2400" b="1"/>
                    </a:p>
                  </a:txBody>
                  <a:tcPr/>
                </a:tc>
                <a:tc>
                  <a:txBody>
                    <a:bodyPr vert="horz" wrap="square"/>
                    <a:lstStyle/>
                    <a:p>
                      <a:pPr>
                        <a:buNone/>
                      </a:pPr>
                      <a:r>
                        <a:rPr lang="zh-CN" altLang="en-US" sz="2400" b="1"/>
                        <a:t>和平共处五项原则</a:t>
                      </a:r>
                      <a:endParaRPr lang="zh-CN" altLang="en-US" sz="2400" b="1"/>
                    </a:p>
                    <a:p>
                      <a:pPr>
                        <a:buNone/>
                      </a:pPr>
                      <a:endParaRPr lang="zh-CN" altLang="en-US" sz="2400" b="1"/>
                    </a:p>
                  </a:txBody>
                  <a:tcPr/>
                </a:tc>
                <a:tc>
                  <a:txBody>
                    <a:bodyPr vert="horz" wrap="square"/>
                    <a:lstStyle/>
                    <a:p>
                      <a:pPr>
                        <a:buNone/>
                      </a:pPr>
                      <a:endParaRPr lang="zh-CN" altLang="en-US"/>
                    </a:p>
                  </a:txBody>
                  <a:tcPr/>
                </a:tc>
              </a:tr>
              <a:tr h="1316355">
                <a:tc vMerge="1">
                  <a:txBody>
                    <a:bodyPr vert="horz" wrap="square"/>
                    <a:lstStyle/>
                    <a:p/>
                  </a:txBody>
                  <a:tcPr/>
                </a:tc>
                <a:tc>
                  <a:txBody>
                    <a:bodyPr vert="horz" wrap="square"/>
                    <a:lstStyle/>
                    <a:p>
                      <a:pPr>
                        <a:buNone/>
                      </a:pPr>
                      <a:r>
                        <a:rPr lang="en-US" altLang="zh-CN" sz="2400" b="1">
                          <a:sym typeface="+mn-ea"/>
                        </a:rPr>
                        <a:t>20C70S</a:t>
                      </a:r>
                      <a:endParaRPr lang="en-US" altLang="zh-CN" sz="2400" b="1"/>
                    </a:p>
                    <a:p>
                      <a:pPr>
                        <a:buNone/>
                      </a:pPr>
                      <a:endParaRPr lang="en-US" altLang="zh-CN" sz="2400" b="1"/>
                    </a:p>
                  </a:txBody>
                  <a:tcPr/>
                </a:tc>
                <a:tc>
                  <a:txBody>
                    <a:bodyPr vert="horz" wrap="square"/>
                    <a:lstStyle/>
                    <a:p>
                      <a:pPr>
                        <a:buNone/>
                      </a:pPr>
                      <a:r>
                        <a:rPr lang="zh-CN" altLang="en-US" sz="2400" b="1">
                          <a:sym typeface="+mn-ea"/>
                        </a:rPr>
                        <a:t>和平共处五项原则</a:t>
                      </a:r>
                      <a:endParaRPr lang="zh-CN" altLang="en-US" sz="2400" b="1"/>
                    </a:p>
                    <a:p>
                      <a:pPr>
                        <a:buNone/>
                      </a:pPr>
                      <a:endParaRPr lang="zh-CN" altLang="en-US" sz="2400" b="1"/>
                    </a:p>
                  </a:txBody>
                  <a:tcPr/>
                </a:tc>
                <a:tc>
                  <a:txBody>
                    <a:bodyPr vert="horz" wrap="square"/>
                    <a:lstStyle/>
                    <a:p>
                      <a:pPr>
                        <a:buNone/>
                      </a:pPr>
                      <a:endParaRPr lang="zh-CN" altLang="en-US"/>
                    </a:p>
                  </a:txBody>
                  <a:tcPr/>
                </a:tc>
              </a:tr>
              <a:tr h="996950">
                <a:tc>
                  <a:txBody>
                    <a:bodyPr vert="horz" wrap="square"/>
                    <a:lstStyle/>
                    <a:p>
                      <a:pPr>
                        <a:buNone/>
                      </a:pPr>
                      <a:endParaRPr lang="zh-CN" altLang="en-US" sz="24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a:txBody>
                  <a:tcPr/>
                </a:tc>
                <a:tc>
                  <a:txBody>
                    <a:bodyPr vert="horz" wrap="square"/>
                    <a:lstStyle/>
                    <a:p>
                      <a:pPr indent="0">
                        <a:buNone/>
                      </a:pPr>
                      <a:r>
                        <a:rPr lang="en-US" sz="2400" b="1">
                          <a:latin typeface="微软雅黑" panose="020b0503020204020204" charset="-122"/>
                          <a:ea typeface="微软雅黑"/>
                          <a:cs typeface="微软雅黑" panose="020b0503020204020204" charset="-122"/>
                          <a:sym typeface="+mn-ea"/>
                        </a:rPr>
                        <a:t>1978-2012</a:t>
                      </a:r>
                      <a:r>
                        <a:rPr lang="zh-CN" altLang="en-US" sz="2400" b="1">
                          <a:latin typeface="微软雅黑" panose="020b0503020204020204" charset="-122"/>
                          <a:ea typeface="微软雅黑"/>
                          <a:cs typeface="微软雅黑" panose="020b0503020204020204" charset="-122"/>
                          <a:sym typeface="+mn-ea"/>
                        </a:rPr>
                        <a:t>年</a:t>
                      </a:r>
                      <a:r>
                        <a:rPr lang="en-US" sz="2400" b="1">
                          <a:latin typeface="微软雅黑" panose="020b0503020204020204" charset="-122"/>
                          <a:ea typeface="微软雅黑"/>
                          <a:cs typeface="微软雅黑" panose="020b0503020204020204" charset="-122"/>
                          <a:sym typeface="+mn-ea"/>
                        </a:rPr>
                        <a:t> </a:t>
                      </a:r>
                      <a:endParaRPr lang="en-US" altLang="zh-CN" sz="2400" b="1"/>
                    </a:p>
                  </a:txBody>
                  <a:tcPr/>
                </a:tc>
                <a:tc>
                  <a:txBody>
                    <a:bodyPr vert="horz" wrap="square"/>
                    <a:lstStyle/>
                    <a:p>
                      <a:pPr>
                        <a:buNone/>
                      </a:pPr>
                      <a:r>
                        <a:rPr lang="zh-CN" altLang="en-US" sz="2400" b="1">
                          <a:solidFill>
                            <a:srgbClr val="FF0000"/>
                          </a:solidFill>
                          <a:effectLst/>
                          <a:latin typeface="Arial" pitchFamily="34" charset="0"/>
                          <a:ea typeface="微软雅黑"/>
                          <a:cs typeface="黑体" panose="02010609060101010101" pitchFamily="49" charset="-122"/>
                          <a:sym typeface="Arial" pitchFamily="34" charset="0"/>
                        </a:rPr>
                        <a:t>独立自主，全方位、不结盟外交</a:t>
                      </a:r>
                      <a:endParaRPr lang="zh-CN" altLang="en-US" sz="2400" b="1">
                        <a:solidFill>
                          <a:srgbClr val="FF0000"/>
                        </a:solidFill>
                        <a:effectLst/>
                        <a:latin typeface="Arial" pitchFamily="34" charset="0"/>
                        <a:ea typeface="微软雅黑"/>
                        <a:cs typeface="黑体" panose="02010609060101010101" pitchFamily="49" charset="-122"/>
                        <a:sym typeface="Arial" pitchFamily="34" charset="0"/>
                      </a:endParaRPr>
                    </a:p>
                    <a:p>
                      <a:pPr>
                        <a:buNone/>
                      </a:pPr>
                      <a:endParaRPr lang="zh-CN" altLang="en-US" sz="2400" b="1"/>
                    </a:p>
                  </a:txBody>
                  <a:tcPr/>
                </a:tc>
                <a:tc>
                  <a:txBody>
                    <a:bodyPr vert="horz" wrap="square"/>
                    <a:lstStyle/>
                    <a:p>
                      <a:pPr>
                        <a:buNone/>
                      </a:pPr>
                      <a:endParaRPr lang="zh-CN" altLang="en-US"/>
                    </a:p>
                  </a:txBody>
                  <a:tcPr/>
                </a:tc>
              </a:tr>
              <a:tr h="1316990">
                <a:tc>
                  <a:txBody>
                    <a:bodyPr vert="horz" wrap="square"/>
                    <a:lstStyle/>
                    <a:p>
                      <a:pPr>
                        <a:buNone/>
                      </a:pPr>
                      <a:endParaRPr lang="zh-CN" altLang="en-US" sz="24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a:txBody>
                  <a:tcPr/>
                </a:tc>
                <a:tc>
                  <a:txBody>
                    <a:bodyPr vert="horz" wrap="square"/>
                    <a:lstStyle/>
                    <a:p>
                      <a:pPr>
                        <a:buNone/>
                      </a:pPr>
                      <a:r>
                        <a:rPr lang="en-US" sz="2400" b="1">
                          <a:latin typeface="微软雅黑" panose="020b0503020204020204" charset="-122"/>
                          <a:ea typeface="微软雅黑"/>
                          <a:cs typeface="微软雅黑" panose="020b0503020204020204" charset="-122"/>
                          <a:sym typeface="+mn-ea"/>
                        </a:rPr>
                        <a:t>2012</a:t>
                      </a:r>
                      <a:r>
                        <a:rPr lang="zh-CN" altLang="en-US" sz="2400" b="1">
                          <a:latin typeface="微软雅黑" panose="020b0503020204020204" charset="-122"/>
                          <a:ea typeface="微软雅黑"/>
                          <a:cs typeface="微软雅黑" panose="020b0503020204020204" charset="-122"/>
                          <a:sym typeface="+mn-ea"/>
                        </a:rPr>
                        <a:t>年至今（</a:t>
                      </a:r>
                      <a:r>
                        <a:rPr lang="en-US" sz="2400" b="1">
                          <a:latin typeface="微软雅黑" panose="020b0503020204020204" charset="-122"/>
                          <a:ea typeface="微软雅黑"/>
                          <a:cs typeface="微软雅黑" panose="020b0503020204020204" charset="-122"/>
                          <a:sym typeface="+mn-ea"/>
                        </a:rPr>
                        <a:t>中国特色大国外交 </a:t>
                      </a:r>
                      <a:r>
                        <a:rPr lang="zh-CN" altLang="en-US" sz="2400" b="1">
                          <a:latin typeface="微软雅黑" panose="020b0503020204020204" charset="-122"/>
                          <a:ea typeface="微软雅黑"/>
                          <a:cs typeface="微软雅黑" panose="020b0503020204020204" charset="-122"/>
                          <a:sym typeface="+mn-ea"/>
                        </a:rPr>
                        <a:t>）</a:t>
                      </a:r>
                      <a:endParaRPr lang="en-US" altLang="zh-CN" sz="2400" b="1"/>
                    </a:p>
                  </a:txBody>
                  <a:tcPr/>
                </a:tc>
                <a:tc>
                  <a:txBody>
                    <a:bodyPr vert="horz" wrap="square"/>
                    <a:lstStyle/>
                    <a:p>
                      <a:pPr>
                        <a:buNone/>
                      </a:pPr>
                      <a:r>
                        <a:rPr lang="zh-CN" altLang="en-US" sz="2400" b="1">
                          <a:solidFill>
                            <a:srgbClr val="FF0000"/>
                          </a:solidFill>
                          <a:latin typeface="微软雅黑" panose="020b0503020204020204" charset="-122"/>
                          <a:ea typeface="微软雅黑"/>
                          <a:sym typeface="+mn-ea"/>
                        </a:rPr>
                        <a:t>习近平外交思想：亲、诚、惠、容</a:t>
                      </a:r>
                      <a:endParaRPr lang="zh-CN" altLang="en-US" sz="2400" b="1"/>
                    </a:p>
                    <a:p>
                      <a:pPr>
                        <a:buNone/>
                      </a:pPr>
                      <a:endParaRPr lang="zh-CN" altLang="en-US" sz="2400" b="1"/>
                    </a:p>
                  </a:txBody>
                  <a:tcPr/>
                </a:tc>
                <a:tc>
                  <a:txBody>
                    <a:bodyPr vert="horz" wrap="square"/>
                    <a:lstStyle/>
                    <a:p>
                      <a:pPr>
                        <a:buNone/>
                      </a:pPr>
                      <a:endParaRPr lang="zh-CN" altLang="en-US"/>
                    </a:p>
                  </a:txBody>
                  <a:tcPr/>
                </a:tc>
              </a:tr>
            </a:tbl>
          </a:graphicData>
        </a:graphic>
      </p:graphicFrame>
      <p:sp>
        <p:nvSpPr>
          <p:cNvPr id="11" name="文本框 10" title=""/>
          <p:cNvSpPr txBox="1"/>
          <p:nvPr>
            <p:custDataLst>
              <p:tags r:id="rId4"/>
            </p:custDataLst>
          </p:nvPr>
        </p:nvSpPr>
        <p:spPr>
          <a:xfrm>
            <a:off x="5556250" y="466090"/>
            <a:ext cx="5671185" cy="1779270"/>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0000"/>
                </a:solidFill>
                <a:latin typeface="微软雅黑" panose="020b0503020204020204" charset="-122"/>
                <a:ea typeface="微软雅黑"/>
              </a:rPr>
              <a:t>①与苏联等社会主义国家建交。</a:t>
            </a:r>
            <a:endParaRPr lang="en-US" altLang="zh-CN" sz="2000" b="1">
              <a:solidFill>
                <a:srgbClr val="FF0000"/>
              </a:solidFill>
              <a:latin typeface="微软雅黑" panose="020b0503020204020204" charset="-122"/>
              <a:ea typeface="微软雅黑"/>
            </a:endParaRPr>
          </a:p>
          <a:p>
            <a:r>
              <a:rPr lang="zh-CN" altLang="en-US" sz="2000" b="1">
                <a:solidFill>
                  <a:srgbClr val="FF0000"/>
                </a:solidFill>
                <a:latin typeface="微软雅黑" panose="020b0503020204020204" charset="-122"/>
                <a:ea typeface="微软雅黑"/>
              </a:rPr>
              <a:t>②</a:t>
            </a:r>
            <a:r>
              <a:rPr lang="en-US" altLang="zh-CN" sz="2000" b="1">
                <a:solidFill>
                  <a:srgbClr val="FF0000"/>
                </a:solidFill>
                <a:latin typeface="微软雅黑" panose="020b0503020204020204" charset="-122"/>
                <a:ea typeface="微软雅黑"/>
              </a:rPr>
              <a:t>1953</a:t>
            </a:r>
            <a:r>
              <a:rPr lang="zh-CN" altLang="en-US" sz="2000" b="1">
                <a:solidFill>
                  <a:srgbClr val="FF0000"/>
                </a:solidFill>
                <a:latin typeface="微软雅黑" panose="020b0503020204020204" charset="-122"/>
                <a:ea typeface="微软雅黑"/>
              </a:rPr>
              <a:t>年，提出和平共处五项原则</a:t>
            </a:r>
            <a:endParaRPr lang="zh-CN" altLang="en-US" sz="2000" b="1">
              <a:solidFill>
                <a:srgbClr val="FF0000"/>
              </a:solidFill>
              <a:latin typeface="微软雅黑" panose="020b0503020204020204" charset="-122"/>
              <a:ea typeface="微软雅黑"/>
            </a:endParaRPr>
          </a:p>
          <a:p>
            <a:r>
              <a:rPr lang="zh-CN" altLang="en-US" sz="2000" b="1">
                <a:solidFill>
                  <a:srgbClr val="FF0000"/>
                </a:solidFill>
                <a:latin typeface="微软雅黑" panose="020b0503020204020204" charset="-122"/>
                <a:ea typeface="微软雅黑"/>
              </a:rPr>
              <a:t>③</a:t>
            </a:r>
            <a:r>
              <a:rPr lang="en-US" altLang="zh-CN" sz="2000" b="1">
                <a:solidFill>
                  <a:srgbClr val="FF0000"/>
                </a:solidFill>
                <a:latin typeface="微软雅黑" panose="020b0503020204020204" charset="-122"/>
                <a:ea typeface="微软雅黑"/>
              </a:rPr>
              <a:t>1954</a:t>
            </a:r>
            <a:r>
              <a:rPr lang="zh-CN" altLang="en-US" sz="2000" b="1">
                <a:solidFill>
                  <a:srgbClr val="FF0000"/>
                </a:solidFill>
                <a:latin typeface="微软雅黑" panose="020b0503020204020204" charset="-122"/>
                <a:ea typeface="微软雅黑"/>
              </a:rPr>
              <a:t>年，</a:t>
            </a:r>
            <a:r>
              <a:rPr lang="zh-CN" sz="2000" b="1">
                <a:solidFill>
                  <a:srgbClr val="FF0000"/>
                </a:solidFill>
                <a:latin typeface="微软雅黑" panose="020b0503020204020204" charset="-122"/>
                <a:ea typeface="微软雅黑"/>
              </a:rPr>
              <a:t>参加日内瓦会议</a:t>
            </a:r>
            <a:endParaRPr lang="zh-CN" sz="2000" b="1">
              <a:solidFill>
                <a:srgbClr val="FF0000"/>
              </a:solidFill>
              <a:latin typeface="微软雅黑" panose="020b0503020204020204" charset="-122"/>
              <a:ea typeface="微软雅黑"/>
            </a:endParaRPr>
          </a:p>
          <a:p>
            <a:r>
              <a:rPr lang="zh-CN" altLang="en-US" sz="2000" b="1">
                <a:solidFill>
                  <a:srgbClr val="FF0000"/>
                </a:solidFill>
                <a:latin typeface="微软雅黑" panose="020b0503020204020204" charset="-122"/>
                <a:ea typeface="微软雅黑"/>
              </a:rPr>
              <a:t>④</a:t>
            </a:r>
            <a:r>
              <a:rPr lang="en-US" altLang="zh-CN" sz="2000" b="1">
                <a:solidFill>
                  <a:srgbClr val="FF0000"/>
                </a:solidFill>
                <a:latin typeface="微软雅黑" panose="020b0503020204020204" charset="-122"/>
                <a:ea typeface="微软雅黑"/>
              </a:rPr>
              <a:t>1955</a:t>
            </a:r>
            <a:r>
              <a:rPr lang="zh-CN" altLang="en-US" sz="2000" b="1">
                <a:solidFill>
                  <a:srgbClr val="FF0000"/>
                </a:solidFill>
                <a:latin typeface="微软雅黑" panose="020b0503020204020204" charset="-122"/>
                <a:ea typeface="微软雅黑"/>
              </a:rPr>
              <a:t>年，</a:t>
            </a:r>
            <a:r>
              <a:rPr lang="zh-CN" altLang="en-US" sz="2000" b="1">
                <a:solidFill>
                  <a:srgbClr val="FF0000"/>
                </a:solidFill>
                <a:latin typeface="微软雅黑" panose="020b0503020204020204" charset="-122"/>
                <a:ea typeface="微软雅黑"/>
                <a:sym typeface="+mn-ea"/>
              </a:rPr>
              <a:t>万隆会议</a:t>
            </a:r>
            <a:endParaRPr lang="zh-CN" altLang="en-US" sz="2000" b="1">
              <a:solidFill>
                <a:srgbClr val="FF0000"/>
              </a:solidFill>
              <a:latin typeface="微软雅黑" panose="020b0503020204020204" charset="-122"/>
              <a:ea typeface="微软雅黑"/>
            </a:endParaRPr>
          </a:p>
        </p:txBody>
      </p:sp>
      <p:sp>
        <p:nvSpPr>
          <p:cNvPr id="13" name="文本框 12" title=""/>
          <p:cNvSpPr txBox="1"/>
          <p:nvPr>
            <p:custDataLst>
              <p:tags r:id="rId5"/>
            </p:custDataLst>
          </p:nvPr>
        </p:nvSpPr>
        <p:spPr>
          <a:xfrm>
            <a:off x="4810760" y="1809115"/>
            <a:ext cx="6652895" cy="1501775"/>
          </a:xfrm>
          <a:prstGeom prst="rect">
            <a:avLst/>
          </a:prstGeom>
          <a:noFill/>
          <a:extLst>
            <a:ext uri="{909E8E84-426E-40DD-AFC4-6F175D3DCCD1}">
              <a14:hiddenFill xmlns:a14="http://schemas.microsoft.com/office/drawing/2010/main">
                <a:solidFill>
                  <a:schemeClr val="bg1"/>
                </a:solidFill>
              </a14:hiddenFill>
            </a:ext>
          </a:extLst>
        </p:spPr>
        <p:txBody>
          <a:bodyPr wrap="square">
            <a:noAutofit/>
          </a:bodyPr>
          <a:lstStyle>
            <a:defPPr>
              <a:defRPr lang="zh-CN"/>
            </a:defPPr>
            <a:lvl1pPr marL="0" algn="l" defTabSz="914400" rtl="0" eaLnBrk="1" latinLnBrk="0" hangingPunct="1">
              <a:defRPr sz="2400" kern="1200">
                <a:solidFill>
                  <a:srgbClr val="0000CC"/>
                </a:solidFill>
                <a:latin typeface="微软雅黑" panose="020b0503020204020204" charset="-122"/>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rgbClr val="FF0000"/>
                </a:solidFill>
              </a:rPr>
              <a:t> </a:t>
            </a:r>
            <a:r>
              <a:rPr lang="zh-CN" altLang="en-US" sz="2000" b="1">
                <a:solidFill>
                  <a:srgbClr val="FF0000"/>
                </a:solidFill>
              </a:rPr>
              <a:t>①出现与亚非拉独立国家建交高潮。</a:t>
            </a:r>
            <a:endParaRPr lang="en-US" altLang="zh-CN" sz="2000" b="1">
              <a:solidFill>
                <a:srgbClr val="FF0000"/>
              </a:solidFill>
            </a:endParaRPr>
          </a:p>
          <a:p>
            <a:r>
              <a:rPr lang="zh-CN" altLang="en-US" sz="2000" b="1">
                <a:solidFill>
                  <a:srgbClr val="FF0000"/>
                </a:solidFill>
              </a:rPr>
              <a:t> ②逐步冲破西方国家的封锁</a:t>
            </a:r>
            <a:endParaRPr lang="en-US" altLang="zh-CN" sz="2000" b="1">
              <a:solidFill>
                <a:srgbClr val="FF0000"/>
              </a:solidFill>
            </a:endParaRPr>
          </a:p>
          <a:p>
            <a:r>
              <a:rPr lang="zh-CN" altLang="en-US" sz="2000" b="1">
                <a:solidFill>
                  <a:srgbClr val="FF0000"/>
                </a:solidFill>
              </a:rPr>
              <a:t> ③</a:t>
            </a:r>
            <a:r>
              <a:rPr lang="en-US" altLang="zh-CN" sz="2000" b="1">
                <a:solidFill>
                  <a:srgbClr val="FF0000"/>
                </a:solidFill>
              </a:rPr>
              <a:t>1964</a:t>
            </a:r>
            <a:r>
              <a:rPr lang="zh-CN" altLang="en-US" sz="2000" b="1">
                <a:solidFill>
                  <a:srgbClr val="FF0000"/>
                </a:solidFill>
              </a:rPr>
              <a:t>年中法建交</a:t>
            </a:r>
            <a:endParaRPr lang="zh-CN" altLang="en-US" sz="2000" b="1">
              <a:solidFill>
                <a:srgbClr val="FF0000"/>
              </a:solidFill>
            </a:endParaRPr>
          </a:p>
        </p:txBody>
      </p:sp>
      <p:sp>
        <p:nvSpPr>
          <p:cNvPr id="15" name="文本框 14" title=""/>
          <p:cNvSpPr txBox="1"/>
          <p:nvPr>
            <p:custDataLst>
              <p:tags r:id="rId6"/>
            </p:custDataLst>
          </p:nvPr>
        </p:nvSpPr>
        <p:spPr>
          <a:xfrm>
            <a:off x="4991100" y="2998470"/>
            <a:ext cx="7362825" cy="1322070"/>
          </a:xfrm>
          <a:prstGeom prst="rect">
            <a:avLst/>
          </a:prstGeom>
          <a:noFill/>
        </p:spPr>
        <p:txBody>
          <a:bodyPr wrap="square">
            <a:spAutoFit/>
          </a:bodyPr>
          <a:lstStyle>
            <a:defPPr>
              <a:defRPr lang="zh-CN"/>
            </a:defPPr>
            <a:lvl1pPr marL="0" algn="l" defTabSz="914400" rtl="0" eaLnBrk="1" latinLnBrk="0" hangingPunct="1">
              <a:defRPr sz="2400" kern="1200">
                <a:solidFill>
                  <a:srgbClr val="FF0000"/>
                </a:solidFill>
                <a:latin typeface="微软雅黑" panose="020b0503020204020204" charset="-122"/>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t>（</a:t>
            </a:r>
            <a:r>
              <a:rPr lang="en-US" altLang="zh-CN" sz="2000" b="1"/>
              <a:t>1</a:t>
            </a:r>
            <a:r>
              <a:rPr lang="zh-CN" altLang="en-US" sz="2000" b="1"/>
              <a:t>）与意、奥、比等建交，中英、中荷升大使级；</a:t>
            </a:r>
            <a:endParaRPr lang="zh-CN" altLang="en-US" sz="2000" b="1"/>
          </a:p>
          <a:p>
            <a:r>
              <a:rPr lang="zh-CN" altLang="en-US" sz="2000" b="1"/>
              <a:t>（</a:t>
            </a:r>
            <a:r>
              <a:rPr lang="en-US" altLang="zh-CN" sz="2000" b="1"/>
              <a:t>2</a:t>
            </a:r>
            <a:r>
              <a:rPr lang="zh-CN" altLang="en-US" sz="2000" b="1"/>
              <a:t>）</a:t>
            </a:r>
            <a:r>
              <a:rPr lang="en-US" altLang="zh-CN" sz="2000" b="1"/>
              <a:t>1971</a:t>
            </a:r>
            <a:r>
              <a:rPr lang="zh-CN" altLang="en-US" sz="2000" b="1"/>
              <a:t>年，中国恢复联合国的一切合法权利；</a:t>
            </a:r>
            <a:endParaRPr lang="en-US" altLang="zh-CN" sz="2000" b="1"/>
          </a:p>
          <a:p>
            <a:r>
              <a:rPr lang="zh-CN" altLang="en-US" sz="2000" b="1"/>
              <a:t>（</a:t>
            </a:r>
            <a:r>
              <a:rPr lang="en-US" altLang="zh-CN" sz="2000" b="1"/>
              <a:t>3</a:t>
            </a:r>
            <a:r>
              <a:rPr lang="zh-CN" altLang="en-US" sz="2000" b="1"/>
              <a:t>）</a:t>
            </a:r>
            <a:r>
              <a:rPr lang="en-US" altLang="zh-CN" sz="2000" b="1"/>
              <a:t>1972</a:t>
            </a:r>
            <a:r>
              <a:rPr lang="zh-CN" altLang="en-US" sz="2000" b="1"/>
              <a:t>年，中美关系开始走向正常化，中日正式建交；</a:t>
            </a:r>
            <a:endParaRPr lang="en-US" altLang="zh-CN" sz="2000" b="1"/>
          </a:p>
          <a:p>
            <a:r>
              <a:rPr lang="zh-CN" altLang="en-US" sz="2000" b="1"/>
              <a:t>（</a:t>
            </a:r>
            <a:r>
              <a:rPr lang="en-US" altLang="zh-CN" sz="2000" b="1"/>
              <a:t>4</a:t>
            </a:r>
            <a:r>
              <a:rPr lang="zh-CN" altLang="en-US" sz="2000" b="1"/>
              <a:t>）迎来建交高潮，到</a:t>
            </a:r>
            <a:r>
              <a:rPr lang="en-US" altLang="zh-CN" sz="2000" b="1"/>
              <a:t>1976</a:t>
            </a:r>
            <a:r>
              <a:rPr lang="zh-CN" altLang="en-US" sz="2000" b="1"/>
              <a:t>年，与中国建交的国家达到</a:t>
            </a:r>
            <a:r>
              <a:rPr lang="en-US" altLang="zh-CN" sz="2000" b="1"/>
              <a:t>111</a:t>
            </a:r>
            <a:r>
              <a:rPr lang="zh-CN" altLang="en-US" sz="2000" b="1"/>
              <a:t>个。</a:t>
            </a:r>
            <a:endParaRPr lang="zh-CN" altLang="en-US" sz="2000" b="1"/>
          </a:p>
        </p:txBody>
      </p:sp>
      <p:sp>
        <p:nvSpPr>
          <p:cNvPr id="16" name="文本框 15" title=""/>
          <p:cNvSpPr txBox="1"/>
          <p:nvPr>
            <p:custDataLst>
              <p:tags r:id="rId7"/>
            </p:custDataLst>
          </p:nvPr>
        </p:nvSpPr>
        <p:spPr>
          <a:xfrm>
            <a:off x="4620895" y="4320540"/>
            <a:ext cx="7948295" cy="9220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latin typeface="微软雅黑" panose="020b0503020204020204" charset="-122"/>
                <a:ea typeface="微软雅黑"/>
                <a:sym typeface="+mn-ea"/>
              </a:rPr>
              <a:t>（</a:t>
            </a:r>
            <a:r>
              <a:rPr lang="en-US" altLang="zh-CN" b="1">
                <a:solidFill>
                  <a:srgbClr val="FF0000"/>
                </a:solidFill>
                <a:latin typeface="微软雅黑" panose="020b0503020204020204" charset="-122"/>
                <a:ea typeface="微软雅黑"/>
                <a:sym typeface="+mn-ea"/>
              </a:rPr>
              <a:t>1</a:t>
            </a:r>
            <a:r>
              <a:rPr lang="zh-CN" altLang="en-US" b="1">
                <a:solidFill>
                  <a:srgbClr val="FF0000"/>
                </a:solidFill>
                <a:latin typeface="微软雅黑" panose="020b0503020204020204" charset="-122"/>
                <a:ea typeface="微软雅黑"/>
                <a:sym typeface="+mn-ea"/>
              </a:rPr>
              <a:t>）</a:t>
            </a:r>
            <a:r>
              <a:rPr lang="en-US" altLang="zh-CN" b="1">
                <a:solidFill>
                  <a:srgbClr val="FF0000"/>
                </a:solidFill>
                <a:latin typeface="微软雅黑" panose="020b0503020204020204" charset="-122"/>
                <a:ea typeface="微软雅黑"/>
                <a:sym typeface="+mn-ea"/>
              </a:rPr>
              <a:t>1979</a:t>
            </a:r>
            <a:r>
              <a:rPr lang="zh-CN" altLang="en-US" b="1">
                <a:solidFill>
                  <a:srgbClr val="FF0000"/>
                </a:solidFill>
                <a:latin typeface="微软雅黑" panose="020b0503020204020204" charset="-122"/>
                <a:ea typeface="微软雅黑"/>
                <a:sym typeface="+mn-ea"/>
              </a:rPr>
              <a:t>年，中美正式建交；</a:t>
            </a:r>
            <a:r>
              <a:rPr lang="en-US" altLang="zh-CN" b="1">
                <a:solidFill>
                  <a:srgbClr val="FF0000"/>
                </a:solidFill>
                <a:latin typeface="微软雅黑" panose="020b0503020204020204" charset="-122"/>
                <a:ea typeface="微软雅黑"/>
                <a:sym typeface="+mn-ea"/>
              </a:rPr>
              <a:t>1989</a:t>
            </a:r>
            <a:r>
              <a:rPr lang="zh-CN" altLang="en-US" b="1">
                <a:solidFill>
                  <a:srgbClr val="FF0000"/>
                </a:solidFill>
                <a:latin typeface="微软雅黑" panose="020b0503020204020204" charset="-122"/>
                <a:ea typeface="微软雅黑"/>
                <a:sym typeface="+mn-ea"/>
              </a:rPr>
              <a:t>年，中苏关系正常化</a:t>
            </a:r>
            <a:endParaRPr lang="en-US" altLang="zh-CN" b="1">
              <a:solidFill>
                <a:srgbClr val="FF0000"/>
              </a:solidFill>
              <a:latin typeface="微软雅黑" panose="020b0503020204020204" charset="-122"/>
              <a:ea typeface="微软雅黑"/>
            </a:endParaRPr>
          </a:p>
          <a:p>
            <a:r>
              <a:rPr lang="zh-CN" altLang="en-US" b="1">
                <a:solidFill>
                  <a:srgbClr val="FF0000"/>
                </a:solidFill>
                <a:latin typeface="微软雅黑" panose="020b0503020204020204" charset="-122"/>
                <a:ea typeface="微软雅黑"/>
                <a:sym typeface="+mn-ea"/>
              </a:rPr>
              <a:t>（</a:t>
            </a:r>
            <a:r>
              <a:rPr lang="en-US" altLang="zh-CN" b="1">
                <a:solidFill>
                  <a:srgbClr val="FF0000"/>
                </a:solidFill>
                <a:latin typeface="微软雅黑" panose="020b0503020204020204" charset="-122"/>
                <a:ea typeface="微软雅黑"/>
                <a:sym typeface="+mn-ea"/>
              </a:rPr>
              <a:t>2</a:t>
            </a:r>
            <a:r>
              <a:rPr lang="zh-CN" altLang="en-US" b="1">
                <a:solidFill>
                  <a:srgbClr val="FF0000"/>
                </a:solidFill>
                <a:latin typeface="微软雅黑" panose="020b0503020204020204" charset="-122"/>
                <a:ea typeface="微软雅黑"/>
                <a:sym typeface="+mn-ea"/>
              </a:rPr>
              <a:t>）世纪之交：</a:t>
            </a:r>
            <a:r>
              <a:rPr lang="en-US" altLang="zh-CN" b="1">
                <a:solidFill>
                  <a:srgbClr val="FF0000"/>
                </a:solidFill>
                <a:latin typeface="微软雅黑" panose="020b0503020204020204" charset="-122"/>
                <a:ea typeface="微软雅黑"/>
                <a:sym typeface="+mn-ea"/>
              </a:rPr>
              <a:t>1997</a:t>
            </a:r>
            <a:r>
              <a:rPr lang="zh-CN" altLang="en-US" b="1">
                <a:solidFill>
                  <a:srgbClr val="FF0000"/>
                </a:solidFill>
                <a:latin typeface="微软雅黑" panose="020b0503020204020204" charset="-122"/>
                <a:ea typeface="微软雅黑"/>
                <a:sym typeface="+mn-ea"/>
              </a:rPr>
              <a:t>年，中国与东盟首脑非正式会晤。</a:t>
            </a:r>
            <a:endParaRPr lang="en-US" altLang="zh-CN" b="1">
              <a:solidFill>
                <a:srgbClr val="FF0000"/>
              </a:solidFill>
              <a:latin typeface="微软雅黑" panose="020b0503020204020204" charset="-122"/>
              <a:ea typeface="微软雅黑"/>
            </a:endParaRPr>
          </a:p>
          <a:p>
            <a:r>
              <a:rPr lang="zh-CN" altLang="en-US" b="1">
                <a:solidFill>
                  <a:srgbClr val="FF0000"/>
                </a:solidFill>
                <a:latin typeface="微软雅黑" panose="020b0503020204020204" charset="-122"/>
                <a:ea typeface="微软雅黑"/>
                <a:sym typeface="+mn-ea"/>
              </a:rPr>
              <a:t>（</a:t>
            </a:r>
            <a:r>
              <a:rPr lang="en-US" altLang="zh-CN" b="1">
                <a:solidFill>
                  <a:srgbClr val="FF0000"/>
                </a:solidFill>
                <a:latin typeface="微软雅黑" panose="020b0503020204020204" charset="-122"/>
                <a:ea typeface="微软雅黑"/>
                <a:sym typeface="+mn-ea"/>
              </a:rPr>
              <a:t>3</a:t>
            </a:r>
            <a:r>
              <a:rPr lang="zh-CN" altLang="en-US" b="1">
                <a:solidFill>
                  <a:srgbClr val="FF0000"/>
                </a:solidFill>
                <a:latin typeface="微软雅黑" panose="020b0503020204020204" charset="-122"/>
                <a:ea typeface="微软雅黑"/>
                <a:sym typeface="+mn-ea"/>
              </a:rPr>
              <a:t>）进入</a:t>
            </a:r>
            <a:r>
              <a:rPr lang="en-US" altLang="zh-CN" b="1">
                <a:solidFill>
                  <a:srgbClr val="FF0000"/>
                </a:solidFill>
                <a:latin typeface="微软雅黑" panose="020b0503020204020204" charset="-122"/>
                <a:ea typeface="微软雅黑"/>
                <a:sym typeface="+mn-ea"/>
              </a:rPr>
              <a:t>21</a:t>
            </a:r>
            <a:r>
              <a:rPr lang="zh-CN" altLang="en-US" b="1">
                <a:solidFill>
                  <a:srgbClr val="FF0000"/>
                </a:solidFill>
                <a:latin typeface="微软雅黑" panose="020b0503020204020204" charset="-122"/>
                <a:ea typeface="微软雅黑"/>
                <a:sym typeface="+mn-ea"/>
              </a:rPr>
              <a:t>世纪：推动区域和国际合作；参与联合国为中心的外交活动。</a:t>
            </a:r>
            <a:endParaRPr lang="zh-CN" altLang="en-US" b="1">
              <a:solidFill>
                <a:srgbClr val="FF0000"/>
              </a:solidFill>
              <a:latin typeface="微软雅黑" panose="020b0503020204020204" charset="-122"/>
              <a:ea typeface="微软雅黑"/>
              <a:sym typeface="+mn-ea"/>
            </a:endParaRPr>
          </a:p>
        </p:txBody>
      </p:sp>
      <p:sp>
        <p:nvSpPr>
          <p:cNvPr id="3" name="文本框 2" title=""/>
          <p:cNvSpPr txBox="1"/>
          <p:nvPr>
            <p:custDataLst>
              <p:tags r:id="rId8"/>
            </p:custDataLst>
          </p:nvPr>
        </p:nvSpPr>
        <p:spPr>
          <a:xfrm>
            <a:off x="4810760" y="5439410"/>
            <a:ext cx="716153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latin typeface="微软雅黑" panose="020b0503020204020204" charset="-122"/>
                <a:ea typeface="微软雅黑"/>
                <a:sym typeface="+mn-ea"/>
              </a:rPr>
              <a:t>①拓宽与发达国家的合作领域，与世界主要国家的关系稳步发展</a:t>
            </a:r>
            <a:endParaRPr lang="en-US" altLang="zh-CN" b="1">
              <a:solidFill>
                <a:srgbClr val="FF0000"/>
              </a:solidFill>
              <a:latin typeface="微软雅黑" panose="020b0503020204020204" charset="-122"/>
              <a:ea typeface="微软雅黑"/>
            </a:endParaRPr>
          </a:p>
          <a:p>
            <a:r>
              <a:rPr lang="zh-CN" altLang="en-US" b="1">
                <a:solidFill>
                  <a:srgbClr val="FF0000"/>
                </a:solidFill>
                <a:latin typeface="微软雅黑" panose="020b0503020204020204" charset="-122"/>
                <a:ea typeface="微软雅黑"/>
                <a:sym typeface="+mn-ea"/>
              </a:rPr>
              <a:t>②深化与周边国家的关系</a:t>
            </a:r>
            <a:endParaRPr lang="zh-CN" altLang="en-US" b="1">
              <a:solidFill>
                <a:srgbClr val="FF0000"/>
              </a:solidFill>
              <a:latin typeface="微软雅黑" panose="020b0503020204020204" charset="-122"/>
              <a:ea typeface="微软雅黑"/>
              <a:sym typeface="+mn-ea"/>
            </a:endParaRPr>
          </a:p>
          <a:p>
            <a:r>
              <a:rPr lang="zh-CN" altLang="en-US" b="1">
                <a:solidFill>
                  <a:srgbClr val="FF0000"/>
                </a:solidFill>
                <a:latin typeface="微软雅黑" panose="020b0503020204020204" charset="-122"/>
                <a:ea typeface="微软雅黑"/>
                <a:sym typeface="+mn-ea"/>
              </a:rPr>
              <a:t>③加强与非洲国家之间的团结合作</a:t>
            </a:r>
            <a:endParaRPr lang="en-US" altLang="zh-CN" b="1">
              <a:solidFill>
                <a:srgbClr val="FF0000"/>
              </a:solidFill>
              <a:latin typeface="微软雅黑" panose="020b0503020204020204" charset="-122"/>
              <a:ea typeface="微软雅黑"/>
            </a:endParaRPr>
          </a:p>
          <a:p>
            <a:r>
              <a:rPr lang="zh-CN" altLang="en-US" b="1">
                <a:solidFill>
                  <a:srgbClr val="FF0000"/>
                </a:solidFill>
                <a:latin typeface="微软雅黑" panose="020b0503020204020204" charset="-122"/>
                <a:ea typeface="微软雅黑"/>
                <a:sym typeface="+mn-ea"/>
              </a:rPr>
              <a:t>④十九大以来，建设新型国际关系，构建人类命运共同体</a:t>
            </a:r>
            <a:endParaRPr lang="zh-CN" altLang="en-US"/>
          </a:p>
        </p:txBody>
      </p:sp>
      <p:sp>
        <p:nvSpPr>
          <p:cNvPr id="10" name="文本框 9" title=""/>
          <p:cNvSpPr txBox="1"/>
          <p:nvPr>
            <p:custDataLst>
              <p:tags r:id="rId9"/>
            </p:custDataLst>
          </p:nvPr>
        </p:nvSpPr>
        <p:spPr>
          <a:xfrm>
            <a:off x="9474200" y="62865"/>
            <a:ext cx="2591435" cy="13544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7030A0"/>
                </a:solidFill>
              </a:rPr>
              <a:t>原因规律：</a:t>
            </a:r>
            <a:endParaRPr lang="zh-CN" altLang="en-US" sz="2000" b="1">
              <a:solidFill>
                <a:srgbClr val="7030A0"/>
              </a:solidFill>
            </a:endParaRPr>
          </a:p>
          <a:p>
            <a:r>
              <a:rPr lang="zh-CN" altLang="en-US" sz="2000" b="1">
                <a:solidFill>
                  <a:srgbClr val="7030A0"/>
                </a:solidFill>
              </a:rPr>
              <a:t>国际：世界格局演变</a:t>
            </a:r>
            <a:endParaRPr lang="zh-CN" altLang="en-US" sz="2000" b="1">
              <a:solidFill>
                <a:srgbClr val="7030A0"/>
              </a:solidFill>
            </a:endParaRPr>
          </a:p>
          <a:p>
            <a:r>
              <a:rPr lang="zh-CN" altLang="en-US" sz="2000" b="1">
                <a:solidFill>
                  <a:srgbClr val="7030A0"/>
                </a:solidFill>
              </a:rPr>
              <a:t>国内：政治、经济</a:t>
            </a:r>
            <a:endParaRPr lang="zh-CN" altLang="en-US" sz="2000" b="1">
              <a:solidFill>
                <a:srgbClr val="7030A0"/>
              </a:solidFill>
            </a:endParaRPr>
          </a:p>
          <a:p>
            <a:endParaRPr lang="zh-CN" altLang="en-US" sz="2000" b="1">
              <a:solidFill>
                <a:srgbClr val="7030A0"/>
              </a:solidFill>
            </a:endParaRPr>
          </a:p>
        </p:txBody>
      </p:sp>
      <p:sp>
        <p:nvSpPr>
          <p:cNvPr id="12" name="文本框 11" title=""/>
          <p:cNvSpPr txBox="1"/>
          <p:nvPr>
            <p:custDataLst>
              <p:tags r:id="rId10"/>
            </p:custDataLst>
          </p:nvPr>
        </p:nvSpPr>
        <p:spPr>
          <a:xfrm>
            <a:off x="9190355" y="1137920"/>
            <a:ext cx="6191885" cy="19380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rgbClr val="0070C0"/>
                </a:solidFill>
                <a:sym typeface="+mn-ea"/>
              </a:rPr>
              <a:t>70S </a:t>
            </a:r>
            <a:r>
              <a:rPr lang="zh-CN" altLang="en-US" sz="2400" b="1">
                <a:solidFill>
                  <a:srgbClr val="0070C0"/>
                </a:solidFill>
                <a:sym typeface="+mn-ea"/>
              </a:rPr>
              <a:t>的原因：</a:t>
            </a:r>
            <a:endParaRPr lang="zh-CN" altLang="en-US" sz="2400" b="1">
              <a:solidFill>
                <a:srgbClr val="0070C0"/>
              </a:solidFill>
            </a:endParaRPr>
          </a:p>
          <a:p>
            <a:r>
              <a:rPr lang="zh-CN" sz="2400" b="1">
                <a:solidFill>
                  <a:srgbClr val="0070C0"/>
                </a:solidFill>
                <a:latin typeface="楷体" panose="02010609060101010101" pitchFamily="49" charset="-122"/>
                <a:ea typeface="楷体" panose="02010609060101010101" pitchFamily="49" charset="-122"/>
                <a:cs typeface="黑体" panose="02010609060101010101" pitchFamily="49" charset="-122"/>
                <a:sym typeface="+mn-ea"/>
              </a:rPr>
              <a:t>①中国综合国力提升</a:t>
            </a:r>
            <a:endParaRPr lang="zh-CN" sz="2400" b="1">
              <a:solidFill>
                <a:srgbClr val="0070C0"/>
              </a:solidFill>
              <a:latin typeface="楷体" panose="02010609060101010101" pitchFamily="49" charset="-122"/>
              <a:ea typeface="楷体" panose="02010609060101010101" pitchFamily="49" charset="-122"/>
              <a:cs typeface="黑体" panose="02010609060101010101" pitchFamily="49" charset="-122"/>
              <a:sym typeface="+mn-ea"/>
            </a:endParaRPr>
          </a:p>
          <a:p>
            <a:r>
              <a:rPr lang="zh-CN" sz="2400" b="1">
                <a:solidFill>
                  <a:srgbClr val="0070C0"/>
                </a:solidFill>
                <a:latin typeface="楷体" panose="02010609060101010101" pitchFamily="49" charset="-122"/>
                <a:ea typeface="楷体" panose="02010609060101010101" pitchFamily="49" charset="-122"/>
                <a:cs typeface="黑体" panose="02010609060101010101" pitchFamily="49" charset="-122"/>
                <a:sym typeface="+mn-ea"/>
              </a:rPr>
              <a:t>②</a:t>
            </a:r>
            <a:r>
              <a:rPr lang="zh-CN" altLang="en-US" sz="2400" b="1">
                <a:solidFill>
                  <a:srgbClr val="0070C0"/>
                </a:solidFill>
                <a:latin typeface="楷体" panose="02010609060101010101" pitchFamily="49" charset="-122"/>
                <a:ea typeface="楷体" panose="02010609060101010101" pitchFamily="49" charset="-122"/>
                <a:cs typeface="宋体" panose="02010600030101010101" pitchFamily="2" charset="-122"/>
                <a:sym typeface="宋体" panose="02010600030101010101" pitchFamily="2" charset="-122"/>
              </a:rPr>
              <a:t>中苏关系恶化</a:t>
            </a:r>
            <a:endParaRPr lang="zh-CN" sz="2400" b="1">
              <a:solidFill>
                <a:srgbClr val="0070C0"/>
              </a:solidFill>
              <a:latin typeface="楷体" panose="02010609060101010101" pitchFamily="49" charset="-122"/>
              <a:ea typeface="楷体" panose="02010609060101010101" pitchFamily="49" charset="-122"/>
              <a:cs typeface="黑体" panose="02010609060101010101" pitchFamily="49" charset="-122"/>
              <a:sym typeface="+mn-ea"/>
            </a:endParaRPr>
          </a:p>
          <a:p>
            <a:r>
              <a:rPr lang="zh-CN" sz="2400" b="1">
                <a:solidFill>
                  <a:srgbClr val="0070C0"/>
                </a:solidFill>
                <a:latin typeface="楷体" panose="02010609060101010101" pitchFamily="49" charset="-122"/>
                <a:ea typeface="楷体" panose="02010609060101010101" pitchFamily="49" charset="-122"/>
                <a:cs typeface="黑体" panose="02010609060101010101" pitchFamily="49" charset="-122"/>
                <a:sym typeface="+mn-ea"/>
              </a:rPr>
              <a:t>③美国相对衰落，</a:t>
            </a:r>
            <a:endParaRPr lang="zh-CN" sz="2400" b="1">
              <a:solidFill>
                <a:srgbClr val="0070C0"/>
              </a:solidFill>
              <a:latin typeface="楷体" panose="02010609060101010101" pitchFamily="49" charset="-122"/>
              <a:ea typeface="楷体" panose="02010609060101010101" pitchFamily="49" charset="-122"/>
              <a:cs typeface="黑体" panose="02010609060101010101" pitchFamily="49" charset="-122"/>
              <a:sym typeface="+mn-ea"/>
            </a:endParaRPr>
          </a:p>
          <a:p>
            <a:r>
              <a:rPr lang="zh-CN" sz="2400" b="1">
                <a:solidFill>
                  <a:srgbClr val="0070C0"/>
                </a:solidFill>
                <a:latin typeface="楷体" panose="02010609060101010101" pitchFamily="49" charset="-122"/>
                <a:ea typeface="楷体" panose="02010609060101010101" pitchFamily="49" charset="-122"/>
                <a:cs typeface="黑体" panose="02010609060101010101" pitchFamily="49" charset="-122"/>
                <a:sym typeface="+mn-ea"/>
              </a:rPr>
              <a:t>多极化趋势出现</a:t>
            </a:r>
            <a:endParaRPr lang="zh-CN" sz="2400" b="1">
              <a:solidFill>
                <a:srgbClr val="0070C0"/>
              </a:solidFill>
              <a:latin typeface="楷体" panose="02010609060101010101" pitchFamily="49" charset="-122"/>
              <a:ea typeface="楷体" panose="02010609060101010101" pitchFamily="49" charset="-122"/>
              <a:cs typeface="黑体" panose="02010609060101010101" pitchFamily="49"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0"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1" name="文本框 100" title=""/>
          <p:cNvSpPr txBox="1"/>
          <p:nvPr>
            <p:custDataLst>
              <p:tags r:id="rId3"/>
            </p:custDataLst>
          </p:nvPr>
        </p:nvSpPr>
        <p:spPr>
          <a:xfrm>
            <a:off x="280035" y="100965"/>
            <a:ext cx="11358880" cy="1383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2800" b="1">
                <a:latin typeface="Times New Roman" panose="02020603050405020304" pitchFamily="18" charset="0"/>
                <a:ea typeface="宋体" panose="02010600030101010101" pitchFamily="2" charset="-122"/>
              </a:rPr>
              <a:t>7</a:t>
            </a:r>
            <a:r>
              <a:rPr lang="zh-CN" sz="2800" b="1">
                <a:ea typeface="宋体" panose="02010600030101010101" pitchFamily="2" charset="-122"/>
              </a:rPr>
              <a:t>．（</a:t>
            </a:r>
            <a:r>
              <a:rPr lang="en-US" sz="2800" b="1">
                <a:latin typeface="Times New Roman" panose="02020603050405020304" pitchFamily="18" charset="0"/>
                <a:ea typeface="宋体" panose="02010600030101010101" pitchFamily="2" charset="-122"/>
              </a:rPr>
              <a:t>2015·</a:t>
            </a:r>
            <a:r>
              <a:rPr lang="zh-CN" sz="2800" b="1">
                <a:ea typeface="宋体" panose="02010600030101010101" pitchFamily="2" charset="-122"/>
              </a:rPr>
              <a:t>广东</a:t>
            </a:r>
            <a:r>
              <a:rPr lang="en-US" sz="2800" b="1">
                <a:latin typeface="Times New Roman" panose="02020603050405020304" pitchFamily="18" charset="0"/>
                <a:ea typeface="宋体" panose="02010600030101010101" pitchFamily="2" charset="-122"/>
              </a:rPr>
              <a:t>·</a:t>
            </a:r>
            <a:r>
              <a:rPr lang="zh-CN" sz="2800" b="1">
                <a:ea typeface="宋体" panose="02010600030101010101" pitchFamily="2" charset="-122"/>
              </a:rPr>
              <a:t>高考真题）下表反映了中国某时期与各国贸易的情况，据此推出符合史实的结论是（</a:t>
            </a:r>
            <a:r>
              <a:rPr lang="en-US" sz="2800" b="1">
                <a:latin typeface="Times New Roman" panose="02020603050405020304" pitchFamily="18" charset="0"/>
                <a:ea typeface="宋体" panose="02010600030101010101" pitchFamily="2" charset="-122"/>
              </a:rPr>
              <a:t>  </a:t>
            </a:r>
            <a:r>
              <a:rPr lang="zh-CN" sz="2800" b="1">
                <a:ea typeface="宋体" panose="02010600030101010101" pitchFamily="2" charset="-122"/>
              </a:rPr>
              <a:t>）表</a:t>
            </a:r>
            <a:r>
              <a:rPr lang="en-US" sz="2800" b="1">
                <a:latin typeface="Times New Roman" panose="02020603050405020304" pitchFamily="18" charset="0"/>
                <a:ea typeface="宋体" panose="02010600030101010101" pitchFamily="2" charset="-122"/>
              </a:rPr>
              <a:t>    </a:t>
            </a:r>
            <a:r>
              <a:rPr lang="zh-CN" sz="2800" b="1">
                <a:ea typeface="宋体" panose="02010600030101010101" pitchFamily="2" charset="-122"/>
              </a:rPr>
              <a:t>中国对外贸易总额的国家构成（</a:t>
            </a:r>
            <a:r>
              <a:rPr lang="en-US" sz="2800" b="1">
                <a:latin typeface="Times New Roman" panose="02020603050405020304" pitchFamily="18" charset="0"/>
                <a:ea typeface="宋体" panose="02010600030101010101" pitchFamily="2" charset="-122"/>
              </a:rPr>
              <a:t>%</a:t>
            </a:r>
            <a:r>
              <a:rPr lang="zh-CN" sz="2800" b="1">
                <a:ea typeface="宋体" panose="02010600030101010101" pitchFamily="2" charset="-122"/>
              </a:rPr>
              <a:t>）
</a:t>
            </a:r>
            <a:endParaRPr lang="zh-CN" altLang="en-US" sz="2800" b="1">
              <a:ea typeface="宋体" panose="02010600030101010101" pitchFamily="2" charset="-122"/>
            </a:endParaRPr>
          </a:p>
        </p:txBody>
      </p:sp>
      <p:graphicFrame>
        <p:nvGraphicFramePr>
          <p:cNvPr id="2" name="表格 1" title=""/>
          <p:cNvGraphicFramePr>
            <a:graphicFrameLocks noGrp="1"/>
          </p:cNvGraphicFramePr>
          <p:nvPr>
            <p:custDataLst>
              <p:tags r:id="rId4"/>
            </p:custDataLst>
          </p:nvPr>
        </p:nvGraphicFramePr>
        <p:xfrm>
          <a:off x="735965" y="1501775"/>
          <a:ext cx="8148955" cy="3036570"/>
        </p:xfrm>
        <a:graphic>
          <a:graphicData uri="http://schemas.openxmlformats.org/drawingml/2006/table">
            <a:tbl>
              <a:tblPr/>
              <a:tblGrid>
                <a:gridCol w="2037080"/>
                <a:gridCol w="2037715"/>
                <a:gridCol w="1289685"/>
                <a:gridCol w="2784475"/>
              </a:tblGrid>
              <a:tr h="720090">
                <a:tc>
                  <a:txBody>
                    <a:bodyPr vert="horz" wrap="square"/>
                    <a:lstStyle/>
                    <a:p>
                      <a:pPr indent="0">
                        <a:buNone/>
                      </a:pPr>
                      <a:r>
                        <a:rPr lang="en-US" sz="2800" b="0">
                          <a:latin typeface="Times New Roman" panose="02020603050405020304" pitchFamily="18" charset="0"/>
                          <a:cs typeface="Times New Roman" panose="02020603050405020304" pitchFamily="18" charset="0"/>
                        </a:rPr>
                        <a:t>年份</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苏联</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美国</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其他国家</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64515">
                <a:tc>
                  <a:txBody>
                    <a:bodyPr vert="horz" wrap="square"/>
                    <a:lstStyle/>
                    <a:p>
                      <a:pPr indent="0">
                        <a:buNone/>
                      </a:pPr>
                      <a:r>
                        <a:rPr lang="en-US" sz="2800" b="0">
                          <a:latin typeface="Times New Roman" panose="02020603050405020304" pitchFamily="18" charset="0"/>
                          <a:cs typeface="Times New Roman" panose="02020603050405020304" pitchFamily="18" charset="0"/>
                        </a:rPr>
                        <a:t>第一年</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30</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21</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49</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20090">
                <a:tc>
                  <a:txBody>
                    <a:bodyPr vert="horz" wrap="square"/>
                    <a:lstStyle/>
                    <a:p>
                      <a:pPr indent="0">
                        <a:buNone/>
                      </a:pPr>
                      <a:r>
                        <a:rPr lang="en-US" sz="2800" b="0">
                          <a:latin typeface="Times New Roman" panose="02020603050405020304" pitchFamily="18" charset="0"/>
                          <a:cs typeface="Times New Roman" panose="02020603050405020304" pitchFamily="18" charset="0"/>
                        </a:rPr>
                        <a:t>第二年</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41．3</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0．4</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58．3</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031875">
                <a:tc>
                  <a:txBody>
                    <a:bodyPr vert="horz" wrap="square"/>
                    <a:lstStyle/>
                    <a:p>
                      <a:pPr indent="0">
                        <a:buNone/>
                      </a:pPr>
                      <a:r>
                        <a:rPr lang="en-US" sz="2800" b="0">
                          <a:latin typeface="Times New Roman" panose="02020603050405020304" pitchFamily="18" charset="0"/>
                          <a:cs typeface="Times New Roman" panose="02020603050405020304" pitchFamily="18" charset="0"/>
                        </a:rPr>
                        <a:t>第三年</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51．759</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0．003</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en-US" sz="2800" b="0">
                          <a:latin typeface="Times New Roman" panose="02020603050405020304" pitchFamily="18" charset="0"/>
                          <a:cs typeface="Times New Roman" panose="02020603050405020304" pitchFamily="18" charset="0"/>
                        </a:rPr>
                        <a:t>48．238</a:t>
                      </a:r>
                      <a:endParaRPr lang="en-US" altLang="en-US" sz="2800" b="0">
                        <a:latin typeface="Times New Roman" panose="02020603050405020304" pitchFamily="18" charset="0"/>
                        <a:ea typeface="Times New Roman" panose="02020603050405020304" pitchFamily="18" charset="0"/>
                        <a:cs typeface="Times New Roman" panose="02020603050405020304" pitchFamily="18"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3" name="文本框 2" title=""/>
          <p:cNvSpPr txBox="1"/>
          <p:nvPr>
            <p:custDataLst>
              <p:tags r:id="rId5"/>
            </p:custDataLst>
          </p:nvPr>
        </p:nvSpPr>
        <p:spPr>
          <a:xfrm>
            <a:off x="735965" y="4538980"/>
            <a:ext cx="10215880" cy="209169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endParaRPr lang="en-US" b="0">
              <a:latin typeface="Times New Roman" panose="02020603050405020304" pitchFamily="18" charset="0"/>
              <a:ea typeface="宋体" panose="02010600030101010101" pitchFamily="2" charset="-122"/>
            </a:endParaRPr>
          </a:p>
          <a:p>
            <a:pPr indent="0"/>
            <a:r>
              <a:rPr lang="en-US" sz="2800" b="1">
                <a:latin typeface="Times New Roman" panose="02020603050405020304" pitchFamily="18" charset="0"/>
                <a:ea typeface="宋体" panose="02010600030101010101" pitchFamily="2" charset="-122"/>
              </a:rPr>
              <a:t>A</a:t>
            </a:r>
            <a:r>
              <a:rPr lang="zh-CN" sz="2800" b="1">
                <a:ea typeface="宋体" panose="02010600030101010101" pitchFamily="2" charset="-122"/>
              </a:rPr>
              <a:t>．抗日战争胜利，中苏贸易激增</a:t>
            </a:r>
            <a:r>
              <a:rPr lang="en-US" sz="2800" b="1">
                <a:latin typeface="Times New Roman" panose="02020603050405020304" pitchFamily="18" charset="0"/>
                <a:ea typeface="宋体" panose="02010600030101010101" pitchFamily="2" charset="-122"/>
              </a:rPr>
              <a:t>B</a:t>
            </a:r>
            <a:r>
              <a:rPr lang="zh-CN" sz="2800" b="1">
                <a:ea typeface="宋体" panose="02010600030101010101" pitchFamily="2" charset="-122"/>
              </a:rPr>
              <a:t>．实行</a:t>
            </a:r>
            <a:r>
              <a:rPr lang="en-US" sz="2800" b="1">
                <a:latin typeface="Times New Roman" panose="02020603050405020304" pitchFamily="18" charset="0"/>
                <a:ea typeface="宋体" panose="02010600030101010101" pitchFamily="2" charset="-122"/>
              </a:rPr>
              <a:t>“</a:t>
            </a:r>
            <a:r>
              <a:rPr lang="zh-CN" sz="2800" b="1">
                <a:ea typeface="宋体" panose="02010600030101010101" pitchFamily="2" charset="-122"/>
              </a:rPr>
              <a:t>一边倒</a:t>
            </a:r>
            <a:r>
              <a:rPr lang="en-US" sz="2800" b="1">
                <a:latin typeface="Times New Roman" panose="02020603050405020304" pitchFamily="18" charset="0"/>
                <a:ea typeface="宋体" panose="02010600030101010101" pitchFamily="2" charset="-122"/>
              </a:rPr>
              <a:t>”</a:t>
            </a:r>
            <a:r>
              <a:rPr lang="zh-CN" sz="2800" b="1">
                <a:ea typeface="宋体" panose="02010600030101010101" pitchFamily="2" charset="-122"/>
              </a:rPr>
              <a:t>政策，中美贸易剧减</a:t>
            </a:r>
            <a:r>
              <a:rPr lang="en-US" sz="2800" b="1">
                <a:latin typeface="Times New Roman" panose="02020603050405020304" pitchFamily="18" charset="0"/>
                <a:ea typeface="宋体" panose="02010600030101010101" pitchFamily="2" charset="-122"/>
              </a:rPr>
              <a:t>C</a:t>
            </a:r>
            <a:r>
              <a:rPr lang="zh-CN" sz="2800" b="1">
                <a:ea typeface="宋体" panose="02010600030101010101" pitchFamily="2" charset="-122"/>
              </a:rPr>
              <a:t>．改革开放初见成效，中国对外贸易蓬勃发展</a:t>
            </a:r>
            <a:r>
              <a:rPr lang="en-US" sz="2800" b="1">
                <a:latin typeface="Times New Roman" panose="02020603050405020304" pitchFamily="18" charset="0"/>
                <a:ea typeface="宋体" panose="02010600030101010101" pitchFamily="2" charset="-122"/>
              </a:rPr>
              <a:t>D</a:t>
            </a:r>
            <a:r>
              <a:rPr lang="zh-CN" sz="2800" b="1">
                <a:ea typeface="宋体" panose="02010600030101010101" pitchFamily="2" charset="-122"/>
              </a:rPr>
              <a:t>．不结盟运动兴起，中国与发展中国家贸易往来密切
</a:t>
            </a:r>
            <a:endParaRPr lang="zh-CN" altLang="en-US" sz="2800" b="1">
              <a:ea typeface="宋体" panose="02010600030101010101" pitchFamily="2" charset="-122"/>
            </a:endParaRPr>
          </a:p>
        </p:txBody>
      </p:sp>
      <p:sp>
        <p:nvSpPr>
          <p:cNvPr id="4" name="文本框 3" title=""/>
          <p:cNvSpPr txBox="1"/>
          <p:nvPr>
            <p:custDataLst>
              <p:tags r:id="rId6"/>
            </p:custDataLst>
          </p:nvPr>
        </p:nvSpPr>
        <p:spPr>
          <a:xfrm>
            <a:off x="9671685" y="4441190"/>
            <a:ext cx="91059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a:solidFill>
                  <a:srgbClr val="FF0000"/>
                </a:solidFill>
              </a:rPr>
              <a:t>B</a:t>
            </a:r>
            <a:endParaRPr lang="en-US" altLang="zh-CN" sz="32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0484" name="矩形 4" title=""/>
          <p:cNvSpPr/>
          <p:nvPr>
            <p:custDataLst>
              <p:tags r:id="rId3"/>
            </p:custDataLst>
          </p:nvPr>
        </p:nvSpPr>
        <p:spPr>
          <a:xfrm>
            <a:off x="239395" y="184150"/>
            <a:ext cx="8456930" cy="583565"/>
          </a:xfrm>
          <a:prstGeom prst="rect">
            <a:avLst/>
          </a:prstGeom>
          <a:noFill/>
          <a:ln w="9525">
            <a:noFill/>
          </a:ln>
        </p:spPr>
        <p:txBody>
          <a:bodyPr wrap="square">
            <a:spAutoFit/>
          </a:bodyPr>
          <a:lstStyle>
            <a:defPPr>
              <a:defRPr lang="zh-CN"/>
            </a:defPPr>
            <a:lvl1pPr marL="342900" indent="-342900" algn="l" defTabSz="914400" rtl="0" eaLnBrk="1" fontAlgn="base" latinLnBrk="0" hangingPunct="1">
              <a:spcBef>
                <a:spcPct val="20000"/>
              </a:spcBef>
              <a:spcAft>
                <a:spcPct val="0"/>
              </a:spcAft>
              <a:buChar char="•"/>
              <a:defRPr sz="3200" kern="1200">
                <a:solidFill>
                  <a:schemeClr val="tx1"/>
                </a:solidFill>
                <a:latin typeface="+mn-lt"/>
                <a:ea typeface="+mn-ea"/>
                <a:cs typeface="+mn-cs"/>
              </a:defRPr>
            </a:lvl1pPr>
            <a:lvl2pPr marL="742950" indent="-285750" algn="l" defTabSz="914400" rtl="0" eaLnBrk="1" fontAlgn="base" latinLnBrk="0" hangingPunct="1">
              <a:spcBef>
                <a:spcPct val="20000"/>
              </a:spcBef>
              <a:spcAft>
                <a:spcPct val="0"/>
              </a:spcAft>
              <a:buChar char="–"/>
              <a:defRPr sz="2800" kern="1200">
                <a:solidFill>
                  <a:schemeClr val="tx1"/>
                </a:solidFill>
                <a:latin typeface="+mn-lt"/>
                <a:ea typeface="+mn-ea"/>
                <a:cs typeface="+mn-cs"/>
              </a:defRPr>
            </a:lvl2pPr>
            <a:lvl3pPr marL="1143000" indent="-228600" algn="l" defTabSz="914400" rtl="0" eaLnBrk="1" fontAlgn="base" latinLnBrk="0" hangingPunct="1">
              <a:spcBef>
                <a:spcPct val="20000"/>
              </a:spcBef>
              <a:spcAft>
                <a:spcPct val="0"/>
              </a:spcAft>
              <a:buChar char="•"/>
              <a:defRPr sz="2400" kern="1200">
                <a:solidFill>
                  <a:schemeClr val="tx1"/>
                </a:solidFill>
                <a:latin typeface="+mn-lt"/>
                <a:ea typeface="+mn-ea"/>
                <a:cs typeface="+mn-cs"/>
              </a:defRPr>
            </a:lvl3pPr>
            <a:lvl4pPr marL="1600200" indent="-228600" algn="l" defTabSz="914400" rtl="0" eaLnBrk="1" fontAlgn="base" latinLnBrk="0" hangingPunct="1">
              <a:spcBef>
                <a:spcPct val="20000"/>
              </a:spcBef>
              <a:spcAft>
                <a:spcPct val="0"/>
              </a:spcAft>
              <a:buChar char="–"/>
              <a:defRPr sz="2000" kern="1200">
                <a:solidFill>
                  <a:schemeClr val="tx1"/>
                </a:solidFill>
                <a:latin typeface="+mn-lt"/>
                <a:ea typeface="+mn-ea"/>
                <a:cs typeface="+mn-cs"/>
              </a:defRPr>
            </a:lvl4pPr>
            <a:lvl5pPr marL="2057400" indent="-228600" algn="l" defTabSz="914400" rtl="0" eaLnBrk="1" fontAlgn="base" latinLnBrk="0" hangingPunct="1">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None/>
            </a:pPr>
            <a:r>
              <a:rPr lang="zh-CN" altLang="zh-CN" b="1">
                <a:solidFill>
                  <a:srgbClr val="0000FF"/>
                </a:solidFill>
                <a:latin typeface="黑体" panose="02010609060101010101" pitchFamily="49" charset="-122"/>
                <a:ea typeface="黑体" panose="02010609060101010101" pitchFamily="49" charset="-122"/>
              </a:rPr>
              <a:t>你认为影响国家外交的因素有哪些：</a:t>
            </a:r>
            <a:endParaRPr lang="zh-CN" altLang="zh-CN" b="1">
              <a:solidFill>
                <a:srgbClr val="0000FF"/>
              </a:solidFill>
              <a:latin typeface="黑体" panose="02010609060101010101" pitchFamily="49" charset="-122"/>
              <a:ea typeface="黑体" panose="02010609060101010101" pitchFamily="49" charset="-122"/>
            </a:endParaRPr>
          </a:p>
        </p:txBody>
      </p:sp>
      <p:sp>
        <p:nvSpPr>
          <p:cNvPr id="6" name="Text Box 9" title=""/>
          <p:cNvSpPr txBox="1"/>
          <p:nvPr>
            <p:custDataLst>
              <p:tags r:id="rId4"/>
            </p:custDataLst>
          </p:nvPr>
        </p:nvSpPr>
        <p:spPr>
          <a:xfrm>
            <a:off x="1941195" y="767715"/>
            <a:ext cx="6551613" cy="3753485"/>
          </a:xfrm>
          <a:prstGeom prst="rect">
            <a:avLst/>
          </a:prstGeom>
          <a:noFill/>
          <a:ln w="9525">
            <a:noFill/>
          </a:ln>
        </p:spPr>
        <p:txBody>
          <a:bodyPr>
            <a:spAutoFit/>
          </a:bodyPr>
          <a:lstStyle>
            <a:defPPr>
              <a:defRPr lang="zh-CN"/>
            </a:defPPr>
            <a:lvl1pPr marL="342900" indent="-342900" algn="l" defTabSz="914400" rtl="0" eaLnBrk="1" fontAlgn="base" latinLnBrk="0" hangingPunct="1">
              <a:spcBef>
                <a:spcPct val="20000"/>
              </a:spcBef>
              <a:spcAft>
                <a:spcPct val="0"/>
              </a:spcAft>
              <a:buChar char="•"/>
              <a:defRPr sz="3200" kern="1200">
                <a:solidFill>
                  <a:schemeClr val="tx1"/>
                </a:solidFill>
                <a:latin typeface="+mn-lt"/>
                <a:ea typeface="+mn-ea"/>
                <a:cs typeface="+mn-cs"/>
              </a:defRPr>
            </a:lvl1pPr>
            <a:lvl2pPr marL="742950" indent="-285750" algn="l" defTabSz="914400" rtl="0" eaLnBrk="1" fontAlgn="base" latinLnBrk="0" hangingPunct="1">
              <a:spcBef>
                <a:spcPct val="20000"/>
              </a:spcBef>
              <a:spcAft>
                <a:spcPct val="0"/>
              </a:spcAft>
              <a:buChar char="–"/>
              <a:defRPr sz="2800" kern="1200">
                <a:solidFill>
                  <a:schemeClr val="tx1"/>
                </a:solidFill>
                <a:latin typeface="+mn-lt"/>
                <a:ea typeface="+mn-ea"/>
                <a:cs typeface="+mn-cs"/>
              </a:defRPr>
            </a:lvl2pPr>
            <a:lvl3pPr marL="1143000" indent="-228600" algn="l" defTabSz="914400" rtl="0" eaLnBrk="1" fontAlgn="base" latinLnBrk="0" hangingPunct="1">
              <a:spcBef>
                <a:spcPct val="20000"/>
              </a:spcBef>
              <a:spcAft>
                <a:spcPct val="0"/>
              </a:spcAft>
              <a:buChar char="•"/>
              <a:defRPr sz="2400" kern="1200">
                <a:solidFill>
                  <a:schemeClr val="tx1"/>
                </a:solidFill>
                <a:latin typeface="+mn-lt"/>
                <a:ea typeface="+mn-ea"/>
                <a:cs typeface="+mn-cs"/>
              </a:defRPr>
            </a:lvl3pPr>
            <a:lvl4pPr marL="1600200" indent="-228600" algn="l" defTabSz="914400" rtl="0" eaLnBrk="1" fontAlgn="base" latinLnBrk="0" hangingPunct="1">
              <a:spcBef>
                <a:spcPct val="20000"/>
              </a:spcBef>
              <a:spcAft>
                <a:spcPct val="0"/>
              </a:spcAft>
              <a:buChar char="–"/>
              <a:defRPr sz="2000" kern="1200">
                <a:solidFill>
                  <a:schemeClr val="tx1"/>
                </a:solidFill>
                <a:latin typeface="+mn-lt"/>
                <a:ea typeface="+mn-ea"/>
                <a:cs typeface="+mn-cs"/>
              </a:defRPr>
            </a:lvl4pPr>
            <a:lvl5pPr marL="2057400" indent="-228600" algn="l" defTabSz="914400" rtl="0" eaLnBrk="1" fontAlgn="base" latinLnBrk="0" hangingPunct="1">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50000"/>
              </a:spcBef>
              <a:buClr>
                <a:srgbClr val="008000"/>
              </a:buClr>
              <a:buFont typeface="Wingdings" panose="05000000000000000000" pitchFamily="2" charset="2"/>
              <a:buNone/>
            </a:pPr>
            <a:r>
              <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rPr>
              <a:t>（</a:t>
            </a:r>
            <a:r>
              <a:rPr lang="en-US" altLang="zh-CN" sz="2800" b="1">
                <a:solidFill>
                  <a:srgbClr val="FF0000"/>
                </a:solidFill>
                <a:latin typeface="黑体" panose="02010609060101010101" pitchFamily="49" charset="-122"/>
                <a:ea typeface="黑体" panose="02010609060101010101" pitchFamily="49" charset="-122"/>
                <a:cs typeface="黑体" panose="02010609060101010101" pitchFamily="49" charset="-122"/>
              </a:rPr>
              <a:t>1</a:t>
            </a:r>
            <a:r>
              <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rPr>
              <a:t>）国家利益（根本出发点）</a:t>
            </a:r>
            <a:endParaRPr lang="en-US" altLang="zh-CN" sz="2800" b="1">
              <a:solidFill>
                <a:srgbClr val="FF0000"/>
              </a:solidFill>
              <a:latin typeface="黑体" panose="02010609060101010101" pitchFamily="49" charset="-122"/>
              <a:ea typeface="黑体" panose="02010609060101010101" pitchFamily="49" charset="-122"/>
              <a:cs typeface="黑体" panose="02010609060101010101" pitchFamily="49" charset="-122"/>
            </a:endParaRPr>
          </a:p>
          <a:p>
            <a:pPr marL="0" lvl="0" indent="0" eaLnBrk="1" hangingPunct="1">
              <a:spcBef>
                <a:spcPct val="50000"/>
              </a:spcBef>
              <a:buClr>
                <a:srgbClr val="008000"/>
              </a:buClr>
              <a:buFont typeface="Wingdings" panose="05000000000000000000" pitchFamily="2" charset="2"/>
              <a:buNone/>
            </a:pPr>
            <a:r>
              <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rPr>
              <a:t>（</a:t>
            </a:r>
            <a:r>
              <a:rPr lang="en-US" altLang="zh-CN" sz="2800" b="1">
                <a:solidFill>
                  <a:srgbClr val="FF0000"/>
                </a:solidFill>
                <a:latin typeface="黑体" panose="02010609060101010101" pitchFamily="49" charset="-122"/>
                <a:ea typeface="黑体" panose="02010609060101010101" pitchFamily="49" charset="-122"/>
                <a:cs typeface="黑体" panose="02010609060101010101" pitchFamily="49" charset="-122"/>
              </a:rPr>
              <a:t>2</a:t>
            </a:r>
            <a:r>
              <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rPr>
              <a:t>）综合国力（决定因素）</a:t>
            </a:r>
            <a:endPar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endParaRPr>
          </a:p>
          <a:p>
            <a:pPr marL="0" lvl="0" indent="0" eaLnBrk="1" hangingPunct="1">
              <a:spcBef>
                <a:spcPct val="50000"/>
              </a:spcBef>
              <a:buClr>
                <a:srgbClr val="008000"/>
              </a:buClr>
              <a:buFont typeface="Wingdings" panose="05000000000000000000" pitchFamily="2" charset="2"/>
              <a:buNone/>
            </a:pPr>
            <a:r>
              <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rPr>
              <a:t>（</a:t>
            </a:r>
            <a:r>
              <a:rPr lang="en-US" altLang="zh-CN" sz="2800" b="1">
                <a:solidFill>
                  <a:srgbClr val="FF0000"/>
                </a:solidFill>
                <a:latin typeface="黑体" panose="02010609060101010101" pitchFamily="49" charset="-122"/>
                <a:ea typeface="黑体" panose="02010609060101010101" pitchFamily="49" charset="-122"/>
                <a:cs typeface="黑体" panose="02010609060101010101" pitchFamily="49" charset="-122"/>
              </a:rPr>
              <a:t>3</a:t>
            </a:r>
            <a:r>
              <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rPr>
              <a:t>）国内外形势</a:t>
            </a:r>
            <a:endPar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endParaRPr>
          </a:p>
          <a:p>
            <a:pPr marL="0" lvl="0" indent="0" eaLnBrk="1" hangingPunct="1">
              <a:spcBef>
                <a:spcPct val="50000"/>
              </a:spcBef>
              <a:buClr>
                <a:srgbClr val="008000"/>
              </a:buClr>
              <a:buFont typeface="Wingdings" panose="05000000000000000000" pitchFamily="2" charset="2"/>
              <a:buNone/>
            </a:pPr>
            <a:r>
              <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rPr>
              <a:t>（</a:t>
            </a:r>
            <a:r>
              <a:rPr lang="en-US" altLang="zh-CN" sz="2800" b="1">
                <a:solidFill>
                  <a:srgbClr val="FF0000"/>
                </a:solidFill>
                <a:latin typeface="黑体" panose="02010609060101010101" pitchFamily="49" charset="-122"/>
                <a:ea typeface="黑体" panose="02010609060101010101" pitchFamily="49" charset="-122"/>
                <a:cs typeface="黑体" panose="02010609060101010101" pitchFamily="49" charset="-122"/>
              </a:rPr>
              <a:t>4</a:t>
            </a:r>
            <a:r>
              <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rPr>
              <a:t>）社会制度与意识形态</a:t>
            </a:r>
            <a:endPar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endParaRPr>
          </a:p>
          <a:p>
            <a:pPr marL="0" lvl="0" indent="0" eaLnBrk="1" hangingPunct="1">
              <a:spcBef>
                <a:spcPct val="50000"/>
              </a:spcBef>
              <a:buClr>
                <a:srgbClr val="008000"/>
              </a:buClr>
              <a:buFont typeface="Wingdings" panose="05000000000000000000" pitchFamily="2" charset="2"/>
              <a:buNone/>
            </a:pPr>
            <a:r>
              <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8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5</a:t>
            </a:r>
            <a:r>
              <a:rPr lang="zh-CN" altLang="en-US" sz="28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）文化传统</a:t>
            </a:r>
            <a:endParaRPr lang="en-US" altLang="zh-CN" sz="2800" b="1">
              <a:solidFill>
                <a:srgbClr val="FF0000"/>
              </a:solidFill>
              <a:latin typeface="黑体" panose="02010609060101010101" pitchFamily="49" charset="-122"/>
              <a:ea typeface="黑体" panose="02010609060101010101" pitchFamily="49" charset="-122"/>
              <a:cs typeface="黑体" panose="02010609060101010101" pitchFamily="49" charset="-122"/>
            </a:endParaRPr>
          </a:p>
          <a:p>
            <a:pPr marL="0" lvl="0" indent="0" eaLnBrk="1" hangingPunct="1">
              <a:spcBef>
                <a:spcPct val="50000"/>
              </a:spcBef>
              <a:buNone/>
            </a:pPr>
            <a:r>
              <a:rPr lang="en-US" altLang="zh-CN" sz="2800" b="1">
                <a:solidFill>
                  <a:srgbClr val="FF0066"/>
                </a:solidFill>
                <a:latin typeface="黑体" panose="02010609060101010101" pitchFamily="49" charset="-122"/>
                <a:ea typeface="黑体" panose="02010609060101010101" pitchFamily="49" charset="-122"/>
                <a:cs typeface="黑体" panose="02010609060101010101" pitchFamily="49" charset="-122"/>
              </a:rPr>
              <a:t>     ……</a:t>
            </a:r>
            <a:endParaRPr lang="en-US" altLang="zh-CN" sz="2800" b="1">
              <a:solidFill>
                <a:srgbClr val="FF0066"/>
              </a:solidFill>
              <a:latin typeface="黑体" panose="02010609060101010101" pitchFamily="49" charset="-122"/>
              <a:ea typeface="黑体" panose="02010609060101010101" pitchFamily="49" charset="-122"/>
              <a:cs typeface="黑体" panose="02010609060101010101" pitchFamily="49" charset="-122"/>
            </a:endParaRPr>
          </a:p>
        </p:txBody>
      </p:sp>
      <p:sp>
        <p:nvSpPr>
          <p:cNvPr id="14" name="文本框 13" title=""/>
          <p:cNvSpPr txBox="1"/>
          <p:nvPr>
            <p:custDataLst>
              <p:tags r:id="rId5"/>
            </p:custDataLst>
          </p:nvPr>
        </p:nvSpPr>
        <p:spPr>
          <a:xfrm>
            <a:off x="239395" y="4521200"/>
            <a:ext cx="10853420"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7030A0"/>
                </a:solidFill>
              </a:rPr>
              <a:t>百多年前，中国的外交史是一部屈辱史；建国后，中国的外交站起来了吗？结合所学，你有什么感悟？</a:t>
            </a:r>
            <a:endParaRPr lang="zh-CN" altLang="en-US" sz="2800" b="1">
              <a:solidFill>
                <a:srgbClr val="7030A0"/>
              </a:solidFill>
            </a:endParaRPr>
          </a:p>
        </p:txBody>
      </p:sp>
      <p:sp>
        <p:nvSpPr>
          <p:cNvPr id="125966" name="Rectangle 13" title=""/>
          <p:cNvSpPr/>
          <p:nvPr>
            <p:custDataLst>
              <p:tags r:id="rId6"/>
            </p:custDataLst>
          </p:nvPr>
        </p:nvSpPr>
        <p:spPr>
          <a:xfrm>
            <a:off x="579755" y="5474335"/>
            <a:ext cx="9144000" cy="1033780"/>
          </a:xfrm>
          <a:prstGeom prst="rect">
            <a:avLst/>
          </a:prstGeom>
          <a:solidFill>
            <a:srgbClr val="FFFF00"/>
          </a:solidFill>
          <a:ln w="9525">
            <a:noFill/>
          </a:ln>
        </p:spPr>
        <p:txBody>
          <a:bodyPr>
            <a:noAutofit/>
          </a:bodyPr>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mn-lt"/>
                <a:ea typeface="+mn-ea"/>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mn-lt"/>
                <a:ea typeface="+mn-ea"/>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mn-lt"/>
                <a:ea typeface="+mn-ea"/>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None/>
            </a:pPr>
            <a:r>
              <a:rPr lang="en-US" altLang="zh-CN" sz="2800" b="1">
                <a:solidFill>
                  <a:srgbClr val="3333FF"/>
                </a:solidFill>
                <a:latin typeface="微软雅黑" panose="020b0503020204020204" charset="-122"/>
                <a:ea typeface="微软雅黑"/>
              </a:rPr>
              <a:t> </a:t>
            </a:r>
            <a:r>
              <a:rPr lang="en-US" altLang="zh-CN" sz="2800" b="1">
                <a:solidFill>
                  <a:srgbClr val="FF0000"/>
                </a:solidFill>
                <a:latin typeface="微软雅黑" panose="020b0503020204020204" charset="-122"/>
                <a:ea typeface="微软雅黑"/>
              </a:rPr>
              <a:t>   1.</a:t>
            </a:r>
            <a:r>
              <a:rPr lang="zh-CN" altLang="en-US" sz="2800" b="1">
                <a:solidFill>
                  <a:srgbClr val="FF0000"/>
                </a:solidFill>
                <a:latin typeface="微软雅黑" panose="020b0503020204020204" charset="-122"/>
                <a:ea typeface="微软雅黑"/>
                <a:sym typeface="+mn-ea"/>
              </a:rPr>
              <a:t>只有独立自主，才能实现民族振兴</a:t>
            </a:r>
            <a:r>
              <a:rPr lang="en-US" altLang="zh-CN" sz="2800" b="1">
                <a:solidFill>
                  <a:srgbClr val="FF0000"/>
                </a:solidFill>
                <a:latin typeface="微软雅黑" panose="020b0503020204020204" charset="-122"/>
                <a:ea typeface="微软雅黑"/>
                <a:sym typeface="+mn-ea"/>
              </a:rPr>
              <a:t>;</a:t>
            </a:r>
            <a:endParaRPr lang="en-US" altLang="zh-CN" sz="2800" b="1">
              <a:solidFill>
                <a:srgbClr val="FF0000"/>
              </a:solidFill>
              <a:latin typeface="微软雅黑" panose="020b0503020204020204" charset="-122"/>
              <a:ea typeface="微软雅黑"/>
            </a:endParaRPr>
          </a:p>
          <a:p>
            <a:pPr marL="0" lvl="0" indent="0" eaLnBrk="1" hangingPunct="1">
              <a:spcBef>
                <a:spcPct val="0"/>
              </a:spcBef>
              <a:buNone/>
            </a:pPr>
            <a:r>
              <a:rPr lang="en-US" altLang="zh-CN" sz="2800" b="1">
                <a:solidFill>
                  <a:srgbClr val="FF0000"/>
                </a:solidFill>
                <a:latin typeface="微软雅黑" panose="020b0503020204020204" charset="-122"/>
                <a:ea typeface="微软雅黑"/>
              </a:rPr>
              <a:t>    2.</a:t>
            </a:r>
            <a:r>
              <a:rPr lang="zh-CN" altLang="en-US" sz="2800" b="1">
                <a:solidFill>
                  <a:schemeClr val="tx1"/>
                </a:solidFill>
                <a:latin typeface="微软雅黑" panose="020b0503020204020204" charset="-122"/>
                <a:ea typeface="微软雅黑"/>
              </a:rPr>
              <a:t>强大的综合国力是国家外交的坚强后盾</a:t>
            </a:r>
            <a:r>
              <a:rPr lang="en-US" altLang="zh-CN" sz="2800" b="1">
                <a:solidFill>
                  <a:schemeClr val="tx1"/>
                </a:solidFill>
                <a:latin typeface="微软雅黑" panose="020b0503020204020204" charset="-122"/>
                <a:ea typeface="微软雅黑"/>
              </a:rPr>
              <a:t>;</a:t>
            </a:r>
            <a:r>
              <a:rPr lang="en-US" altLang="zh-CN" sz="2800" b="1" u="sng">
                <a:solidFill>
                  <a:srgbClr val="FF0000"/>
                </a:solidFill>
                <a:latin typeface="微软雅黑" panose="020b0503020204020204" charset="-122"/>
                <a:ea typeface="微软雅黑"/>
              </a:rPr>
              <a:t> </a:t>
            </a:r>
            <a:endParaRPr lang="en-US" altLang="zh-CN" sz="2800" b="1" u="sng">
              <a:solidFill>
                <a:srgbClr val="FF0000"/>
              </a:solidFill>
              <a:latin typeface="微软雅黑" panose="020b0503020204020204" charset="-122"/>
              <a:ea typeface="微软雅黑"/>
            </a:endParaRPr>
          </a:p>
          <a:p>
            <a:pPr marL="0" lvl="0" indent="0" eaLnBrk="1" hangingPunct="1">
              <a:spcBef>
                <a:spcPct val="0"/>
              </a:spcBef>
              <a:buNone/>
            </a:pPr>
            <a:endParaRPr lang="en-US" altLang="zh-CN" sz="2800" b="1" u="sng">
              <a:solidFill>
                <a:srgbClr val="FF0000"/>
              </a:solidFill>
              <a:latin typeface="微软雅黑" panose="020b0503020204020204" charset="-122"/>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42" presetClass="entr" presetSubtype="0" dur="1000" fill="hold" grpId="0" nodeType="clickEffect">
                                  <p:stCondLst>
                                    <p:cond delay="0"/>
                                  </p:stCondLst>
                                  <p:childTnLst>
                                    <p:set>
                                      <p:cBhvr>
                                        <p:cTn id="10" dur="1" fill="hold">
                                          <p:stCondLst>
                                            <p:cond delay="0"/>
                                          </p:stCondLst>
                                        </p:cTn>
                                        <p:tgtEl>
                                          <p:spTgt spid="125966"/>
                                        </p:tgtEl>
                                        <p:attrNameLst>
                                          <p:attrName>style.visibility</p:attrName>
                                        </p:attrNameLst>
                                      </p:cBhvr>
                                      <p:to>
                                        <p:strVal val="visible"/>
                                      </p:to>
                                    </p:set>
                                    <p:animEffect transition="in" filter="fade">
                                      <p:cBhvr>
                                        <p:cTn id="11" dur="1000"/>
                                        <p:tgtEl>
                                          <p:spTgt spid="125966"/>
                                        </p:tgtEl>
                                      </p:cBhvr>
                                    </p:animEffect>
                                    <p:anim calcmode="lin" valueType="num">
                                      <p:cBhvr>
                                        <p:cTn id="12" dur="1000" fill="hold"/>
                                        <p:tgtEl>
                                          <p:spTgt spid="125966"/>
                                        </p:tgtEl>
                                        <p:attrNameLst>
                                          <p:attrName>ppt_x</p:attrName>
                                        </p:attrNameLst>
                                      </p:cBhvr>
                                      <p:tavLst>
                                        <p:tav tm="0">
                                          <p:val>
                                            <p:strVal val="#ppt_x"/>
                                          </p:val>
                                        </p:tav>
                                        <p:tav tm="100000">
                                          <p:val>
                                            <p:strVal val="#ppt_x"/>
                                          </p:val>
                                        </p:tav>
                                      </p:tavLst>
                                    </p:anim>
                                    <p:anim calcmode="lin" valueType="num">
                                      <p:cBhvr>
                                        <p:cTn id="13" dur="1000" fill="hold"/>
                                        <p:tgtEl>
                                          <p:spTgt spid="12596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25966"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title=""/>
          <p:cNvSpPr txBox="1"/>
          <p:nvPr>
            <p:custDataLst>
              <p:tags r:id="rId3"/>
            </p:custDataLst>
          </p:nvPr>
        </p:nvSpPr>
        <p:spPr>
          <a:xfrm>
            <a:off x="2509520" y="1893570"/>
            <a:ext cx="6898640" cy="6451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tabLst>
                <a:tab pos="1158240"/>
              </a:tabLst>
            </a:pPr>
            <a:r>
              <a:rPr lang="zh-CN" altLang="zh-CN" sz="3600" b="1" kern="100">
                <a:solidFill>
                  <a:srgbClr val="FF0000"/>
                </a:solidFill>
                <a:effectLst/>
                <a:latin typeface="等线" panose="02010600030101010101" charset="-122"/>
                <a:ea typeface="等线" panose="02010600030101010101" charset="-122"/>
                <a:cs typeface="Times New Roman" panose="02020603050405020304" pitchFamily="18" charset="0"/>
              </a:rPr>
              <a:t>高考真题演练</a:t>
            </a:r>
            <a:endParaRPr lang="zh-CN" altLang="zh-CN" sz="4800" kern="100">
              <a:solidFill>
                <a:srgbClr val="FF0000"/>
              </a:solidFill>
              <a:effectLst/>
              <a:latin typeface="等线" panose="02010600030101010101" charset="-122"/>
              <a:ea typeface="等线" panose="02010600030101010101" charset="-122"/>
              <a:cs typeface="Times New Roman" panose="02020603050405020304" pitchFamily="18" charset="0"/>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0" y="0"/>
            <a:ext cx="12192635" cy="74777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t>18.(14分)自古以来，中国与世界的交往，和平发展始终是主旋律，合作共赢始终是硬道理。阅读材料并结合所学知识，完成下列要求。</a:t>
            </a:r>
            <a:endParaRPr lang="zh-CN" altLang="en-US" sz="2800"/>
          </a:p>
          <a:p>
            <a:r>
              <a:rPr lang="zh-CN" altLang="en-US" sz="2800"/>
              <a:t>材料一: 在 5000 多年文明史上，中华民族长期领先于世界，但中华民族深知“国虽大，好战必亡”的千年古训，拒斥“国强必霸”的强盗逻辑，不搞侵略扩张和殖民主义，与不同国家、不同民族、不同文明和平交往，和谐相处，留下许多友好交往，促进文明传播的佳话。</a:t>
            </a:r>
            <a:endParaRPr lang="zh-CN" altLang="en-US" sz="2800"/>
          </a:p>
          <a:p>
            <a:r>
              <a:rPr lang="zh-CN" altLang="en-US" sz="2800"/>
              <a:t>材料二:(中国)犹未能遂其发展之自由者，则苦于国际障碍之多也，……案(美国)威尔逊总统十四要点所含公道、平等、尊重主权诸原则，业经联盟及共事诸国共同承认，今和平会议方欲借此为基础，而建设新世界。……中国代表爱提出说帖:罗列诸问题，冀依主权国所不可少之土地完整、政治独立、经济自由诸原则，而加以纠正。……下分舍弃势力范围、撤退外国军队警察、裁撤外国邮局及有线无线电报机关、撤销领事裁刊权、归还租谐地、归还租界、关税自主权等七项。</a:t>
            </a:r>
            <a:endParaRPr lang="zh-CN" altLang="en-US" sz="2800"/>
          </a:p>
          <a:p>
            <a:r>
              <a:rPr lang="zh-CN" altLang="en-US" sz="2400">
                <a:solidFill>
                  <a:srgbClr val="FF0000"/>
                </a:solidFill>
              </a:rPr>
              <a:t>(1)根据材料一并结合所学知识，概述古代中国与世界“友好交往，促进文明传播”的史实依据。(4分)</a:t>
            </a:r>
            <a:endParaRPr lang="zh-CN" altLang="en-US" sz="2400">
              <a:solidFill>
                <a:srgbClr val="FF0000"/>
              </a:solidFill>
            </a:endParaRPr>
          </a:p>
          <a:p>
            <a:r>
              <a:rPr lang="zh-CN" altLang="en-US" sz="2400">
                <a:solidFill>
                  <a:srgbClr val="FF0000"/>
                </a:solidFill>
              </a:rPr>
              <a:t>(2)“弱国无外交”是近代中国在与世界的交往中所得出的惨痛教训。请根据材料二和相关史实，分析中国在巴黎和会上的诉求有何特点，以及最终失败的原因:(6分)</a:t>
            </a:r>
            <a:endParaRPr lang="zh-CN" altLang="en-US" sz="2400">
              <a:solidFill>
                <a:srgbClr val="FF0000"/>
              </a:solidFill>
            </a:endParaRPr>
          </a:p>
          <a:p>
            <a:endParaRPr lang="zh-CN" altLang="en-US">
              <a:solidFill>
                <a:srgbClr val="FF0000"/>
              </a:solidFill>
            </a:endParaRPr>
          </a:p>
          <a:p>
            <a:endParaRPr lang="zh-CN" altLang="en-US">
              <a:solidFill>
                <a:srgbClr val="FF0000"/>
              </a:solidFil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392430" y="442595"/>
            <a:ext cx="11143615" cy="3538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ym typeface="+mn-ea"/>
              </a:rPr>
              <a:t>材料三:中华人民共和国中央人民政府为代表中华人民共和国全国人民的唯一合法政府。凡愿遵守平等、互利及互相尊重领土主权等项原则的任何外国政府，本政府均愿与之建立外交关系。</a:t>
            </a:r>
            <a:endParaRPr lang="zh-CN" altLang="en-US" sz="2800"/>
          </a:p>
          <a:p>
            <a:r>
              <a:rPr lang="zh-CN" altLang="en-US" sz="2800">
                <a:sym typeface="+mn-ea"/>
              </a:rPr>
              <a:t>--《中华人民共和国中央人民政府公告》(1949年)》</a:t>
            </a:r>
            <a:endParaRPr lang="zh-CN" altLang="en-US" sz="2800">
              <a:sym typeface="+mn-ea"/>
            </a:endParaRPr>
          </a:p>
          <a:p>
            <a:r>
              <a:rPr lang="zh-CN" altLang="en-US" sz="2800">
                <a:solidFill>
                  <a:srgbClr val="FF0000"/>
                </a:solidFill>
                <a:sym typeface="+mn-ea"/>
              </a:rPr>
              <a:t>(3)新中国成立后，开创了独立自主的和平外交道路。请根据材料三并结合所学知识，分析新中国与世界交往方式发生变化的国内、国际背景。(4分)</a:t>
            </a:r>
            <a:endParaRPr lang="zh-CN" altLang="en-US" sz="2800">
              <a:solidFill>
                <a:srgbClr val="FF0000"/>
              </a:solidFill>
            </a:endParaRPr>
          </a:p>
          <a:p>
            <a:endParaRPr lang="zh-CN" altLang="en-US" sz="2800">
              <a:solidFill>
                <a:srgbClr val="FF0000"/>
              </a:solidFill>
              <a:sym typeface="+mn-ea"/>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64135" y="0"/>
            <a:ext cx="12127865" cy="56311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rPr>
              <a:t>18.(14分)</a:t>
            </a:r>
            <a:endParaRPr lang="zh-CN" altLang="en-US" sz="2400">
              <a:solidFill>
                <a:srgbClr val="FF0000"/>
              </a:solidFill>
            </a:endParaRPr>
          </a:p>
          <a:p>
            <a:r>
              <a:rPr lang="zh-CN" altLang="en-US" sz="2400">
                <a:solidFill>
                  <a:srgbClr val="FF0000"/>
                </a:solidFill>
              </a:rPr>
              <a:t>(1)史实依据:汉代张骞出使西域，开通</a:t>
            </a:r>
            <a:r>
              <a:rPr lang="zh-CN" altLang="en-US" sz="2400">
                <a:solidFill>
                  <a:srgbClr val="00B0F0"/>
                </a:solidFill>
              </a:rPr>
              <a:t>丝绸之路</a:t>
            </a:r>
            <a:r>
              <a:rPr lang="zh-CN" altLang="en-US" sz="2400">
                <a:solidFill>
                  <a:srgbClr val="FF0000"/>
                </a:solidFill>
              </a:rPr>
              <a:t>，连通欧亚大陆的商路，</a:t>
            </a:r>
            <a:r>
              <a:rPr lang="zh-CN" altLang="en-US" sz="2400">
                <a:solidFill>
                  <a:srgbClr val="7030A0"/>
                </a:solidFill>
              </a:rPr>
              <a:t>是东西方经济和文化交流的重要载体</a:t>
            </a:r>
            <a:r>
              <a:rPr lang="zh-CN" altLang="en-US" sz="2400">
                <a:solidFill>
                  <a:srgbClr val="FF0000"/>
                </a:solidFill>
              </a:rPr>
              <a:t>。明代郑和下西洋，到访东南亚、南亚、西亚和东非等地，传播了和平友好、互惠发展的外交理念，明朝与30多个国家和地区保持友好交往。(4分)</a:t>
            </a:r>
            <a:endParaRPr lang="zh-CN" altLang="en-US" sz="2400">
              <a:solidFill>
                <a:srgbClr val="FF0000"/>
              </a:solidFill>
            </a:endParaRPr>
          </a:p>
          <a:p>
            <a:r>
              <a:rPr lang="zh-CN" altLang="en-US" sz="2400">
                <a:solidFill>
                  <a:srgbClr val="FF0000"/>
                </a:solidFill>
              </a:rPr>
              <a:t>(2)特点:全面废除列强在中国的特权:将国家主权和民族独立寄托于国际公理和列强。(2分)</a:t>
            </a:r>
            <a:endParaRPr lang="zh-CN" altLang="en-US" sz="2400">
              <a:solidFill>
                <a:srgbClr val="FF0000"/>
              </a:solidFill>
            </a:endParaRPr>
          </a:p>
          <a:p>
            <a:r>
              <a:rPr lang="zh-CN" altLang="en-US" sz="2400">
                <a:solidFill>
                  <a:srgbClr val="FF0000"/>
                </a:solidFill>
              </a:rPr>
              <a:t>原因:近代中国积贫积弱，国际地位低下;中国国内军阀割据，北洋政府对外软弱妥协;巴黎和会是英法</a:t>
            </a:r>
            <a:endParaRPr lang="zh-CN" altLang="en-US" sz="2400">
              <a:solidFill>
                <a:srgbClr val="FF0000"/>
              </a:solidFill>
            </a:endParaRPr>
          </a:p>
          <a:p>
            <a:r>
              <a:rPr lang="zh-CN" altLang="en-US" sz="2400">
                <a:solidFill>
                  <a:srgbClr val="FF0000"/>
                </a:solidFill>
              </a:rPr>
              <a:t>列强操纵的分赃会议:日本长期觊觎中国领土主权。(4分)、</a:t>
            </a:r>
            <a:endParaRPr lang="zh-CN" altLang="en-US" sz="2400">
              <a:solidFill>
                <a:srgbClr val="FF0000"/>
              </a:solidFill>
            </a:endParaRPr>
          </a:p>
          <a:p>
            <a:r>
              <a:rPr lang="zh-CN" altLang="en-US" sz="2400">
                <a:solidFill>
                  <a:srgbClr val="FF0000"/>
                </a:solidFill>
              </a:rPr>
              <a:t>(3)国内背景:</a:t>
            </a:r>
            <a:r>
              <a:rPr lang="zh-CN" altLang="en-US" sz="2400">
                <a:solidFill>
                  <a:schemeClr val="accent1"/>
                </a:solidFill>
              </a:rPr>
              <a:t>新中国的成立</a:t>
            </a:r>
            <a:r>
              <a:rPr lang="zh-CN" altLang="en-US" sz="2400">
                <a:solidFill>
                  <a:srgbClr val="FF0000"/>
                </a:solidFill>
              </a:rPr>
              <a:t>和大陆的基本统一，为结束百余年来旧中国屈辱外交，建立平等互利，独立自主的新型外交关系创造了前提条件。新中国提出了</a:t>
            </a:r>
            <a:r>
              <a:rPr lang="zh-CN" altLang="en-US" sz="2400">
                <a:solidFill>
                  <a:schemeClr val="accent1"/>
                </a:solidFill>
              </a:rPr>
              <a:t>“一边倒”“另起炉灶”和“打扫干净屋子再请客”的外交方针</a:t>
            </a:r>
            <a:r>
              <a:rPr lang="zh-CN" altLang="en-US" sz="2400">
                <a:solidFill>
                  <a:srgbClr val="FF0000"/>
                </a:solidFill>
              </a:rPr>
              <a:t>，</a:t>
            </a:r>
            <a:r>
              <a:rPr lang="zh-CN" altLang="en-US" sz="2400">
                <a:solidFill>
                  <a:srgbClr val="7030A0"/>
                </a:solidFill>
              </a:rPr>
              <a:t>为开创新型外交道路指明了方向</a:t>
            </a:r>
            <a:r>
              <a:rPr lang="zh-CN" altLang="en-US" sz="2400">
                <a:solidFill>
                  <a:srgbClr val="FF0000"/>
                </a:solidFill>
              </a:rPr>
              <a:t>。(2分)</a:t>
            </a:r>
            <a:endParaRPr lang="zh-CN" altLang="en-US" sz="2400">
              <a:solidFill>
                <a:srgbClr val="FF0000"/>
              </a:solidFill>
            </a:endParaRPr>
          </a:p>
          <a:p>
            <a:r>
              <a:rPr lang="zh-CN" altLang="en-US" sz="2400">
                <a:solidFill>
                  <a:srgbClr val="FF0000"/>
                </a:solidFill>
              </a:rPr>
              <a:t>国际背景:战后，美苏</a:t>
            </a:r>
            <a:r>
              <a:rPr lang="zh-CN" altLang="en-US" sz="2400">
                <a:solidFill>
                  <a:schemeClr val="accent1"/>
                </a:solidFill>
              </a:rPr>
              <a:t>冷战</a:t>
            </a:r>
            <a:r>
              <a:rPr lang="zh-CN" altLang="en-US" sz="2400">
                <a:solidFill>
                  <a:srgbClr val="FF0000"/>
                </a:solidFill>
              </a:rPr>
              <a:t>，两极格局逐渐形成;以</a:t>
            </a:r>
            <a:r>
              <a:rPr lang="zh-CN" altLang="en-US" sz="2400">
                <a:solidFill>
                  <a:schemeClr val="accent1"/>
                </a:solidFill>
              </a:rPr>
              <a:t>美国</a:t>
            </a:r>
            <a:r>
              <a:rPr lang="zh-CN" altLang="en-US" sz="2400">
                <a:solidFill>
                  <a:srgbClr val="FF0000"/>
                </a:solidFill>
              </a:rPr>
              <a:t>为首的西方资本主义阵营敌视、封锁新中国:美国粗暴干涉朝鲜内战，严重威胁新中国的国家安全;中</a:t>
            </a:r>
            <a:r>
              <a:rPr lang="zh-CN" altLang="en-US" sz="2400">
                <a:solidFill>
                  <a:schemeClr val="accent1"/>
                </a:solidFill>
              </a:rPr>
              <a:t>苏</a:t>
            </a:r>
            <a:r>
              <a:rPr lang="zh-CN" altLang="en-US" sz="2400">
                <a:solidFill>
                  <a:srgbClr val="FF0000"/>
                </a:solidFill>
              </a:rPr>
              <a:t>签订《中苏友好同盟互助条约》。(2分)</a:t>
            </a:r>
            <a:endParaRPr lang="zh-CN" altLang="en-US" sz="2400">
              <a:solidFill>
                <a:srgbClr val="FF0000"/>
              </a:solidFill>
            </a:endParaRPr>
          </a:p>
          <a:p>
            <a:endParaRPr lang="zh-CN" altLang="en-US" sz="2400">
              <a:solidFill>
                <a:srgbClr val="FF0000"/>
              </a:solidFill>
            </a:endParaRPr>
          </a:p>
        </p:txBody>
      </p:sp>
      <p:sp>
        <p:nvSpPr>
          <p:cNvPr id="3" name="文本框 2" title=""/>
          <p:cNvSpPr txBox="1"/>
          <p:nvPr>
            <p:custDataLst>
              <p:tags r:id="rId4"/>
            </p:custDataLst>
          </p:nvPr>
        </p:nvSpPr>
        <p:spPr>
          <a:xfrm>
            <a:off x="7141845" y="5400675"/>
            <a:ext cx="280035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7030A0"/>
                </a:solidFill>
              </a:rPr>
              <a:t>史实</a:t>
            </a:r>
            <a:r>
              <a:rPr lang="en-US" altLang="zh-CN" sz="3200">
                <a:solidFill>
                  <a:srgbClr val="7030A0"/>
                </a:solidFill>
              </a:rPr>
              <a:t>+</a:t>
            </a:r>
            <a:r>
              <a:rPr lang="zh-CN" altLang="en-US" sz="3200">
                <a:solidFill>
                  <a:srgbClr val="7030A0"/>
                </a:solidFill>
              </a:rPr>
              <a:t>说明</a:t>
            </a:r>
            <a:endParaRPr lang="zh-CN" altLang="en-US" sz="3200">
              <a:solidFill>
                <a:srgbClr val="7030A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396875" y="798195"/>
            <a:ext cx="11398250"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民族关系：</a:t>
            </a:r>
            <a:r>
              <a:rPr lang="zh-CN" altLang="en-US" sz="2400" b="1"/>
              <a:t>指的是民族与民族之间的关系，各民族之间在政治、经济、文化、语</a:t>
            </a:r>
            <a:endParaRPr lang="zh-CN" altLang="en-US" sz="2400" b="1"/>
          </a:p>
          <a:p>
            <a:r>
              <a:rPr lang="zh-CN" altLang="en-US" sz="2400" b="1"/>
              <a:t> </a:t>
            </a:r>
            <a:r>
              <a:rPr lang="en-US" altLang="zh-CN" sz="2400" b="1"/>
              <a:t>                            </a:t>
            </a:r>
            <a:r>
              <a:rPr lang="zh-CN" altLang="en-US" sz="2400" b="1"/>
              <a:t>言等方面的相互关系。</a:t>
            </a:r>
            <a:endParaRPr lang="zh-CN" altLang="en-US" sz="2400" b="1"/>
          </a:p>
        </p:txBody>
      </p:sp>
      <p:sp>
        <p:nvSpPr>
          <p:cNvPr id="5" name="文本框 4" title=""/>
          <p:cNvSpPr txBox="1"/>
          <p:nvPr>
            <p:custDataLst>
              <p:tags r:id="rId4"/>
            </p:custDataLst>
          </p:nvPr>
        </p:nvSpPr>
        <p:spPr>
          <a:xfrm>
            <a:off x="4325620" y="144145"/>
            <a:ext cx="386461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二、中国的民族关系</a:t>
            </a:r>
            <a:endParaRPr lang="zh-CN" altLang="en-US" sz="2800" b="1">
              <a:solidFill>
                <a:srgbClr val="FF0000"/>
              </a:solidFill>
            </a:endParaRPr>
          </a:p>
        </p:txBody>
      </p:sp>
      <p:sp>
        <p:nvSpPr>
          <p:cNvPr id="8" name="文本框 7" title=""/>
          <p:cNvSpPr txBox="1"/>
          <p:nvPr>
            <p:custDataLst>
              <p:tags r:id="rId5"/>
            </p:custDataLst>
          </p:nvPr>
        </p:nvSpPr>
        <p:spPr>
          <a:xfrm>
            <a:off x="1416685" y="2971800"/>
            <a:ext cx="980948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70C0"/>
                </a:solidFill>
              </a:rPr>
              <a:t>知识结构：阅读选必一</a:t>
            </a:r>
            <a:r>
              <a:rPr lang="en-US" altLang="zh-CN" sz="2800" b="1">
                <a:solidFill>
                  <a:srgbClr val="0070C0"/>
                </a:solidFill>
              </a:rPr>
              <a:t>11</a:t>
            </a:r>
            <a:r>
              <a:rPr lang="zh-CN" altLang="en-US" sz="2800" b="1">
                <a:solidFill>
                  <a:srgbClr val="0070C0"/>
                </a:solidFill>
              </a:rPr>
              <a:t>课完成下列表格填空</a:t>
            </a:r>
            <a:endParaRPr lang="zh-CN" altLang="en-US" sz="2800" b="1">
              <a:solidFill>
                <a:srgbClr val="0070C0"/>
              </a:solidFil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5" name="表格 4" title=""/>
          <p:cNvGraphicFramePr>
            <a:graphicFrameLocks noGrp="1"/>
          </p:cNvGraphicFramePr>
          <p:nvPr>
            <p:custDataLst>
              <p:tags r:id="rId3"/>
            </p:custDataLst>
          </p:nvPr>
        </p:nvGraphicFramePr>
        <p:xfrm>
          <a:off x="-635" y="635"/>
          <a:ext cx="12088495" cy="6713855"/>
        </p:xfrm>
        <a:graphic>
          <a:graphicData uri="http://schemas.openxmlformats.org/drawingml/2006/table">
            <a:tbl>
              <a:tblPr firstRow="1" bandRow="1">
                <a:tableStyleId>{5940675A-B579-460E-94D1-54222C63F5DA}</a:tableStyleId>
              </a:tblPr>
              <a:tblGrid>
                <a:gridCol w="553720"/>
                <a:gridCol w="1208405"/>
                <a:gridCol w="4300220"/>
                <a:gridCol w="2751455"/>
                <a:gridCol w="3274695"/>
              </a:tblGrid>
              <a:tr h="480060">
                <a:tc rowSpan="2">
                  <a:txBody>
                    <a:bodyPr vert="horz" wrap="square"/>
                    <a:lstStyle/>
                    <a:p>
                      <a:pPr indent="0" algn="ctr">
                        <a:buNone/>
                      </a:pPr>
                      <a:r>
                        <a:rPr lang="en-US" sz="2000" b="1">
                          <a:latin typeface="微软雅黑" panose="020b0503020204020204" charset="-122"/>
                          <a:ea typeface="微软雅黑"/>
                          <a:cs typeface="微软雅黑" panose="020b0503020204020204" charset="-122"/>
                        </a:rPr>
                        <a:t>时间</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vert="horz" wrap="square"/>
                    <a:lstStyle/>
                    <a:p>
                      <a:pPr indent="0" algn="ctr">
                        <a:buNone/>
                      </a:pPr>
                      <a:r>
                        <a:rPr lang="en-US" sz="2000" b="1">
                          <a:latin typeface="微软雅黑" panose="020b0503020204020204" charset="-122"/>
                          <a:ea typeface="微软雅黑"/>
                          <a:cs typeface="微软雅黑" panose="020b0503020204020204" charset="-122"/>
                        </a:rPr>
                        <a:t>民族关系</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gridSpan="2">
                  <a:txBody>
                    <a:bodyPr vert="horz" wrap="square"/>
                    <a:lstStyle/>
                    <a:p>
                      <a:pPr indent="0" algn="ctr">
                        <a:buNone/>
                      </a:pPr>
                      <a:r>
                        <a:rPr lang="en-US" sz="2000" b="1">
                          <a:latin typeface="微软雅黑" panose="020b0503020204020204" charset="-122"/>
                          <a:ea typeface="微软雅黑"/>
                          <a:cs typeface="微软雅黑" panose="020b0503020204020204" charset="-122"/>
                        </a:rPr>
                        <a:t>边疆管理</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r h="354330">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vert="horz" wrap="square"/>
                    <a:lstStyle/>
                    <a:p>
                      <a:pPr indent="0" algn="ctr">
                        <a:buNone/>
                      </a:pPr>
                      <a:r>
                        <a:rPr lang="en-US" sz="2000" b="1">
                          <a:latin typeface="微软雅黑" panose="020b0503020204020204" charset="-122"/>
                          <a:ea typeface="微软雅黑"/>
                          <a:cs typeface="微软雅黑" panose="020b0503020204020204" charset="-122"/>
                        </a:rPr>
                        <a:t>机构</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000" b="1">
                          <a:latin typeface="微软雅黑" panose="020b0503020204020204" charset="-122"/>
                          <a:ea typeface="微软雅黑"/>
                          <a:cs typeface="微软雅黑" panose="020b0503020204020204" charset="-122"/>
                        </a:rPr>
                        <a:t>措施</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000" b="1">
                          <a:latin typeface="微软雅黑" panose="020b0503020204020204" charset="-122"/>
                          <a:ea typeface="微软雅黑"/>
                          <a:cs typeface="微软雅黑" panose="020b0503020204020204" charset="-122"/>
                        </a:rPr>
                        <a:t>专门管理机构</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000" b="1">
                          <a:latin typeface="微软雅黑" panose="020b0503020204020204" charset="-122"/>
                          <a:ea typeface="微软雅黑"/>
                          <a:cs typeface="微软雅黑" panose="020b0503020204020204" charset="-122"/>
                        </a:rPr>
                        <a:t>其他措施</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02945">
                <a:tc>
                  <a:txBody>
                    <a:bodyPr vert="horz" wrap="square"/>
                    <a:lstStyle/>
                    <a:p>
                      <a:pPr indent="0">
                        <a:buNone/>
                      </a:pPr>
                      <a:r>
                        <a:rPr lang="en-US" sz="2000" b="1">
                          <a:latin typeface="微软雅黑" panose="020b0503020204020204" charset="-122"/>
                          <a:ea typeface="微软雅黑"/>
                          <a:cs typeface="微软雅黑" panose="020b0503020204020204" charset="-122"/>
                        </a:rPr>
                        <a:t>秦朝</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000" b="1">
                          <a:latin typeface="微软雅黑" panose="020b0503020204020204" charset="-122"/>
                          <a:ea typeface="微软雅黑"/>
                          <a:cs typeface="微软雅黑" panose="020b0503020204020204" charset="-122"/>
                        </a:rPr>
                        <a:t>                                无</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236980">
                <a:tc>
                  <a:txBody>
                    <a:bodyPr vert="horz" wrap="square"/>
                    <a:lstStyle/>
                    <a:p>
                      <a:pPr indent="0">
                        <a:buNone/>
                      </a:pPr>
                      <a:r>
                        <a:rPr lang="en-US" sz="2000" b="1">
                          <a:latin typeface="微软雅黑" panose="020b0503020204020204" charset="-122"/>
                          <a:ea typeface="微软雅黑"/>
                          <a:cs typeface="微软雅黑" panose="020b0503020204020204" charset="-122"/>
                        </a:rPr>
                        <a:t>汉朝</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solidFill>
                          <a:srgbClr val="FF0000"/>
                        </a:solidFill>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solidFill>
                          <a:srgbClr val="FF0000"/>
                        </a:solidFill>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23545">
                <a:tc>
                  <a:txBody>
                    <a:bodyPr vert="horz" wrap="square"/>
                    <a:lstStyle/>
                    <a:p>
                      <a:pPr indent="0">
                        <a:buNone/>
                      </a:pPr>
                      <a:r>
                        <a:rPr lang="en-US" sz="2000" b="1">
                          <a:latin typeface="微软雅黑" panose="020b0503020204020204" charset="-122"/>
                          <a:ea typeface="微软雅黑"/>
                          <a:cs typeface="微软雅黑" panose="020b0503020204020204" charset="-122"/>
                        </a:rPr>
                        <a:t>魏晋</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4">
                  <a:txBody>
                    <a:bodyPr vert="horz" wrap="square"/>
                    <a:lstStyle/>
                    <a:p>
                      <a:pPr indent="0">
                        <a:buNone/>
                      </a:pPr>
                      <a:endParaRPr lang="en-US" altLang="en-US" sz="2000" b="1">
                        <a:solidFill>
                          <a:srgbClr val="FF0000"/>
                        </a:solidFill>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xBody>
                    <a:bodyPr vert="horz" wrap="square"/>
                    <a:lstStyle/>
                    <a:p/>
                  </a:txBody>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xBody>
                    <a:bodyPr vert="horz" wrap="square"/>
                    <a:lstStyle/>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r h="1244600">
                <a:tc>
                  <a:txBody>
                    <a:bodyPr vert="horz" wrap="square"/>
                    <a:lstStyle/>
                    <a:p>
                      <a:pPr indent="0">
                        <a:buNone/>
                      </a:pPr>
                      <a:r>
                        <a:rPr lang="en-US" sz="2000" b="1">
                          <a:latin typeface="微软雅黑" panose="020b0503020204020204" charset="-122"/>
                          <a:ea typeface="微软雅黑"/>
                          <a:cs typeface="微软雅黑" panose="020b0503020204020204" charset="-122"/>
                        </a:rPr>
                        <a:t>隋朝</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000" b="1">
                          <a:latin typeface="微软雅黑" panose="020b0503020204020204" charset="-122"/>
                          <a:ea typeface="微软雅黑"/>
                          <a:cs typeface="微软雅黑" panose="020b0503020204020204" charset="-122"/>
                        </a:rPr>
                        <a:t>                                无 </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464310">
                <a:tc>
                  <a:txBody>
                    <a:bodyPr vert="horz" wrap="square"/>
                    <a:lstStyle/>
                    <a:p>
                      <a:pPr indent="0">
                        <a:buNone/>
                      </a:pPr>
                      <a:r>
                        <a:rPr lang="en-US" sz="2000" b="1">
                          <a:solidFill>
                            <a:srgbClr val="FF0000"/>
                          </a:solidFill>
                          <a:latin typeface="微软雅黑" panose="020b0503020204020204" charset="-122"/>
                          <a:ea typeface="微软雅黑"/>
                          <a:cs typeface="微软雅黑" panose="020b0503020204020204" charset="-122"/>
                        </a:rPr>
                        <a:t>唐朝</a:t>
                      </a:r>
                      <a:endParaRPr lang="en-US" altLang="en-US" sz="2000" b="1">
                        <a:solidFill>
                          <a:srgbClr val="FF0000"/>
                        </a:solidFill>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solidFill>
                          <a:srgbClr val="FF0000"/>
                        </a:solidFill>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2000" b="1">
                        <a:solidFill>
                          <a:srgbClr val="FF0000"/>
                        </a:solidFill>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21030">
                <a:tc>
                  <a:txBody>
                    <a:bodyPr vert="horz" wrap="square"/>
                    <a:lstStyle/>
                    <a:p>
                      <a:pPr indent="0">
                        <a:buNone/>
                      </a:pPr>
                      <a:r>
                        <a:rPr lang="en-US" sz="2000" b="1">
                          <a:latin typeface="微软雅黑" panose="020b0503020204020204" charset="-122"/>
                          <a:ea typeface="微软雅黑"/>
                          <a:cs typeface="微软雅黑" panose="020b0503020204020204" charset="-122"/>
                        </a:rPr>
                        <a:t>宋朝</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4">
                  <a:txBody>
                    <a:bodyPr vert="horz" wrap="square"/>
                    <a:lstStyle/>
                    <a:p>
                      <a:pPr indent="0">
                        <a:buNone/>
                      </a:pPr>
                      <a:r>
                        <a:rPr lang="en-US" sz="2000" b="1">
                          <a:latin typeface="微软雅黑" panose="020b0503020204020204" charset="-122"/>
                          <a:ea typeface="微软雅黑"/>
                          <a:cs typeface="微软雅黑" panose="020b0503020204020204" charset="-122"/>
                        </a:rPr>
                        <a:t>先后与辽（契丹）、西夏（党项）、金（女真）长期并立。在局部政权割据、争战状态下，各民族间交融没有中断过。</a:t>
                      </a:r>
                      <a:endParaRPr lang="en-US" altLang="en-US" sz="2000" b="1">
                        <a:latin typeface="微软雅黑" panose="020b0503020204020204" charset="-122"/>
                        <a:ea typeface="微软雅黑"/>
                        <a:cs typeface="微软雅黑" panose="020b050302020402020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xBody>
                    <a:bodyPr vert="horz" wrap="square"/>
                    <a:lstStyle/>
                    <a:p/>
                  </a:txBody>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xBody>
                    <a:bodyPr vert="horz" wrap="square"/>
                    <a:lstStyle/>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bl>
          </a:graphicData>
        </a:graphic>
      </p:graphicFrame>
      <p:sp>
        <p:nvSpPr>
          <p:cNvPr id="2" name="文本框 1" title=""/>
          <p:cNvSpPr txBox="1"/>
          <p:nvPr>
            <p:custDataLst>
              <p:tags r:id="rId4"/>
            </p:custDataLst>
          </p:nvPr>
        </p:nvSpPr>
        <p:spPr>
          <a:xfrm>
            <a:off x="687070" y="742315"/>
            <a:ext cx="1097280" cy="8299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a:latin typeface="微软雅黑" panose="020b0503020204020204" charset="-122"/>
                <a:ea typeface="微软雅黑"/>
                <a:cs typeface="微软雅黑" panose="020b0503020204020204" charset="-122"/>
                <a:sym typeface="+mn-ea"/>
              </a:rPr>
              <a:t>典客、</a:t>
            </a:r>
            <a:endParaRPr lang="en-US" sz="2400" b="1">
              <a:latin typeface="微软雅黑" panose="020b0503020204020204" charset="-122"/>
              <a:ea typeface="微软雅黑"/>
              <a:cs typeface="微软雅黑" panose="020b0503020204020204" charset="-122"/>
              <a:sym typeface="+mn-ea"/>
            </a:endParaRPr>
          </a:p>
          <a:p>
            <a:pPr indent="0">
              <a:buNone/>
            </a:pPr>
            <a:r>
              <a:rPr lang="en-US" sz="2400" b="1">
                <a:latin typeface="微软雅黑" panose="020b0503020204020204" charset="-122"/>
                <a:ea typeface="微软雅黑"/>
                <a:cs typeface="微软雅黑" panose="020b0503020204020204" charset="-122"/>
                <a:sym typeface="+mn-ea"/>
              </a:rPr>
              <a:t>典属国</a:t>
            </a:r>
            <a:endParaRPr lang="en-US" altLang="en-US" sz="2400" b="1">
              <a:latin typeface="微软雅黑" panose="020b0503020204020204" charset="-122"/>
              <a:ea typeface="微软雅黑"/>
              <a:cs typeface="微软雅黑" panose="020b0503020204020204" charset="-122"/>
              <a:sym typeface="+mn-ea"/>
            </a:endParaRPr>
          </a:p>
        </p:txBody>
      </p:sp>
      <p:sp>
        <p:nvSpPr>
          <p:cNvPr id="3" name="文本框 2" title=""/>
          <p:cNvSpPr txBox="1"/>
          <p:nvPr>
            <p:custDataLst>
              <p:tags r:id="rId5"/>
            </p:custDataLst>
          </p:nvPr>
        </p:nvSpPr>
        <p:spPr>
          <a:xfrm>
            <a:off x="2280920" y="742315"/>
            <a:ext cx="3380105" cy="8299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a:latin typeface="微软雅黑" panose="020b0503020204020204" charset="-122"/>
                <a:ea typeface="微软雅黑"/>
                <a:cs typeface="微软雅黑" panose="020b0503020204020204" charset="-122"/>
                <a:sym typeface="+mn-ea"/>
              </a:rPr>
              <a:t>北：逐匈奴、修长城     </a:t>
            </a:r>
            <a:endParaRPr lang="en-US" sz="2400" b="1">
              <a:latin typeface="微软雅黑" panose="020b0503020204020204" charset="-122"/>
              <a:ea typeface="微软雅黑"/>
              <a:cs typeface="微软雅黑" panose="020b0503020204020204" charset="-122"/>
              <a:sym typeface="+mn-ea"/>
            </a:endParaRPr>
          </a:p>
          <a:p>
            <a:pPr indent="0">
              <a:buNone/>
            </a:pPr>
            <a:r>
              <a:rPr lang="en-US" sz="2400" b="1">
                <a:latin typeface="微软雅黑" panose="020b0503020204020204" charset="-122"/>
                <a:ea typeface="微软雅黑"/>
                <a:cs typeface="微软雅黑" panose="020b0503020204020204" charset="-122"/>
                <a:sym typeface="+mn-ea"/>
              </a:rPr>
              <a:t> 南: 南（征）抚夷越</a:t>
            </a:r>
            <a:endParaRPr lang="en-US" altLang="en-US" sz="2400" b="1">
              <a:latin typeface="微软雅黑" panose="020b0503020204020204" charset="-122"/>
              <a:ea typeface="微软雅黑"/>
              <a:cs typeface="微软雅黑" panose="020b0503020204020204" charset="-122"/>
              <a:sym typeface="+mn-ea"/>
            </a:endParaRPr>
          </a:p>
        </p:txBody>
      </p:sp>
      <p:sp>
        <p:nvSpPr>
          <p:cNvPr id="4" name="文本框 3" title=""/>
          <p:cNvSpPr txBox="1"/>
          <p:nvPr>
            <p:custDataLst>
              <p:tags r:id="rId6"/>
            </p:custDataLst>
          </p:nvPr>
        </p:nvSpPr>
        <p:spPr>
          <a:xfrm>
            <a:off x="8808720" y="742315"/>
            <a:ext cx="3100070" cy="76835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000" b="1">
                <a:latin typeface="微软雅黑" panose="020b0503020204020204" charset="-122"/>
                <a:ea typeface="微软雅黑"/>
                <a:cs typeface="微软雅黑" panose="020b0503020204020204" charset="-122"/>
                <a:sym typeface="+mn-ea"/>
              </a:rPr>
              <a:t>北:置九原郡；</a:t>
            </a:r>
            <a:endParaRPr lang="en-US" sz="2000" b="1">
              <a:latin typeface="微软雅黑" panose="020b0503020204020204" charset="-122"/>
              <a:ea typeface="微软雅黑"/>
              <a:cs typeface="微软雅黑" panose="020b0503020204020204" charset="-122"/>
              <a:sym typeface="+mn-ea"/>
            </a:endParaRPr>
          </a:p>
          <a:p>
            <a:pPr indent="0">
              <a:buNone/>
            </a:pPr>
            <a:r>
              <a:rPr lang="en-US" sz="2000" b="1">
                <a:latin typeface="微软雅黑" panose="020b0503020204020204" charset="-122"/>
                <a:ea typeface="微软雅黑"/>
                <a:cs typeface="微软雅黑" panose="020b0503020204020204" charset="-122"/>
                <a:sym typeface="+mn-ea"/>
              </a:rPr>
              <a:t>南:置南海、桂林、象郡</a:t>
            </a:r>
            <a:r>
              <a:rPr lang="en-US" sz="2400" b="1">
                <a:latin typeface="微软雅黑" panose="020b0503020204020204" charset="-122"/>
                <a:ea typeface="微软雅黑"/>
                <a:cs typeface="微软雅黑" panose="020b0503020204020204" charset="-122"/>
                <a:sym typeface="+mn-ea"/>
              </a:rPr>
              <a:t>。</a:t>
            </a:r>
            <a:endParaRPr lang="en-US" altLang="en-US" sz="2400" b="1">
              <a:latin typeface="微软雅黑" panose="020b0503020204020204" charset="-122"/>
              <a:ea typeface="微软雅黑"/>
              <a:cs typeface="微软雅黑" panose="020b0503020204020204" charset="-122"/>
              <a:sym typeface="+mn-ea"/>
            </a:endParaRPr>
          </a:p>
        </p:txBody>
      </p:sp>
      <p:sp>
        <p:nvSpPr>
          <p:cNvPr id="6" name="文本框 5" title=""/>
          <p:cNvSpPr txBox="1"/>
          <p:nvPr>
            <p:custDataLst>
              <p:tags r:id="rId7"/>
            </p:custDataLst>
          </p:nvPr>
        </p:nvSpPr>
        <p:spPr>
          <a:xfrm>
            <a:off x="585470" y="1612900"/>
            <a:ext cx="1097280" cy="46037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a:latin typeface="微软雅黑" panose="020b0503020204020204" charset="-122"/>
                <a:ea typeface="微软雅黑"/>
                <a:cs typeface="微软雅黑" panose="020b0503020204020204" charset="-122"/>
                <a:sym typeface="+mn-ea"/>
              </a:rPr>
              <a:t>大鸿胪</a:t>
            </a:r>
            <a:endParaRPr lang="zh-CN" altLang="en-US" sz="2400"/>
          </a:p>
        </p:txBody>
      </p:sp>
      <p:sp>
        <p:nvSpPr>
          <p:cNvPr id="7" name="文本框 6" title=""/>
          <p:cNvSpPr txBox="1"/>
          <p:nvPr>
            <p:custDataLst>
              <p:tags r:id="rId8"/>
            </p:custDataLst>
          </p:nvPr>
        </p:nvSpPr>
        <p:spPr>
          <a:xfrm>
            <a:off x="2037715" y="1536700"/>
            <a:ext cx="3927475" cy="8299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a:solidFill>
                  <a:srgbClr val="FF0000"/>
                </a:solidFill>
                <a:latin typeface="微软雅黑" panose="020b0503020204020204" charset="-122"/>
                <a:ea typeface="微软雅黑"/>
                <a:cs typeface="微软雅黑" panose="020b0503020204020204" charset="-122"/>
                <a:sym typeface="+mn-ea"/>
              </a:rPr>
              <a:t>北:</a:t>
            </a:r>
            <a:r>
              <a:rPr lang="zh-CN" sz="2400" b="1">
                <a:solidFill>
                  <a:srgbClr val="FF0000"/>
                </a:solidFill>
                <a:latin typeface="微软雅黑" panose="020b0503020204020204" charset="-122"/>
                <a:ea typeface="微软雅黑"/>
                <a:cs typeface="微软雅黑" panose="020b0503020204020204" charset="-122"/>
                <a:sym typeface="+mn-ea"/>
              </a:rPr>
              <a:t>击</a:t>
            </a:r>
            <a:r>
              <a:rPr lang="en-US" sz="2400" b="1">
                <a:solidFill>
                  <a:srgbClr val="FF0000"/>
                </a:solidFill>
                <a:latin typeface="微软雅黑" panose="020b0503020204020204" charset="-122"/>
                <a:ea typeface="微软雅黑"/>
                <a:cs typeface="微软雅黑" panose="020b0503020204020204" charset="-122"/>
                <a:sym typeface="+mn-ea"/>
              </a:rPr>
              <a:t>匈奴,和亲-战争；</a:t>
            </a:r>
            <a:endParaRPr lang="en-US" sz="2400" b="1">
              <a:solidFill>
                <a:srgbClr val="FF0000"/>
              </a:solidFill>
              <a:latin typeface="微软雅黑" panose="020b0503020204020204" charset="-122"/>
              <a:ea typeface="微软雅黑"/>
              <a:cs typeface="微软雅黑" panose="020b0503020204020204" charset="-122"/>
              <a:sym typeface="+mn-ea"/>
            </a:endParaRPr>
          </a:p>
          <a:p>
            <a:pPr indent="0">
              <a:buNone/>
            </a:pPr>
            <a:r>
              <a:rPr lang="en-US" sz="2400" b="1">
                <a:latin typeface="微软雅黑" panose="020b0503020204020204" charset="-122"/>
                <a:ea typeface="微软雅黑"/>
                <a:cs typeface="微软雅黑" panose="020b0503020204020204" charset="-122"/>
                <a:sym typeface="+mn-ea"/>
              </a:rPr>
              <a:t>东北:灭卫氏朝鲜，设汉四郡</a:t>
            </a:r>
            <a:endParaRPr lang="zh-CN" altLang="en-US" sz="2400"/>
          </a:p>
        </p:txBody>
      </p:sp>
      <p:sp>
        <p:nvSpPr>
          <p:cNvPr id="9" name="文本框 8" title=""/>
          <p:cNvSpPr txBox="1"/>
          <p:nvPr>
            <p:custDataLst>
              <p:tags r:id="rId9"/>
            </p:custDataLst>
          </p:nvPr>
        </p:nvSpPr>
        <p:spPr>
          <a:xfrm>
            <a:off x="6218555" y="1612900"/>
            <a:ext cx="2489200" cy="70675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000" b="1">
                <a:solidFill>
                  <a:srgbClr val="FF0000"/>
                </a:solidFill>
                <a:latin typeface="微软雅黑" panose="020b0503020204020204" charset="-122"/>
                <a:ea typeface="微软雅黑"/>
                <a:cs typeface="微软雅黑" panose="020b0503020204020204" charset="-122"/>
                <a:sym typeface="+mn-ea"/>
              </a:rPr>
              <a:t>西—西域都护府;</a:t>
            </a:r>
            <a:endParaRPr lang="en-US" sz="2000" b="1">
              <a:solidFill>
                <a:srgbClr val="FF0000"/>
              </a:solidFill>
              <a:latin typeface="微软雅黑" panose="020b0503020204020204" charset="-122"/>
              <a:ea typeface="微软雅黑"/>
              <a:cs typeface="微软雅黑" panose="020b0503020204020204" charset="-122"/>
              <a:sym typeface="+mn-ea"/>
            </a:endParaRPr>
          </a:p>
          <a:p>
            <a:pPr indent="0">
              <a:buNone/>
            </a:pPr>
            <a:r>
              <a:rPr lang="en-US" sz="2000" b="1">
                <a:latin typeface="微软雅黑" panose="020b0503020204020204" charset="-122"/>
                <a:ea typeface="微软雅黑"/>
                <a:cs typeface="微软雅黑" panose="020b0503020204020204" charset="-122"/>
                <a:sym typeface="+mn-ea"/>
              </a:rPr>
              <a:t>东北—设</a:t>
            </a:r>
            <a:r>
              <a:rPr lang="en-US" sz="2000" b="1">
                <a:solidFill>
                  <a:srgbClr val="FF0000"/>
                </a:solidFill>
                <a:latin typeface="微软雅黑" panose="020b0503020204020204" charset="-122"/>
                <a:ea typeface="微软雅黑"/>
                <a:cs typeface="微软雅黑" panose="020b0503020204020204" charset="-122"/>
                <a:sym typeface="+mn-ea"/>
              </a:rPr>
              <a:t>护乌桓校尉</a:t>
            </a:r>
            <a:endParaRPr lang="zh-CN" altLang="en-US" sz="2000"/>
          </a:p>
        </p:txBody>
      </p:sp>
      <p:sp>
        <p:nvSpPr>
          <p:cNvPr id="10" name="文本框 9" title=""/>
          <p:cNvSpPr txBox="1"/>
          <p:nvPr>
            <p:custDataLst>
              <p:tags r:id="rId10"/>
            </p:custDataLst>
          </p:nvPr>
        </p:nvSpPr>
        <p:spPr>
          <a:xfrm>
            <a:off x="8900160" y="1510665"/>
            <a:ext cx="3038475"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000" b="1">
                <a:latin typeface="微软雅黑" panose="020b0503020204020204" charset="-122"/>
                <a:ea typeface="微软雅黑"/>
                <a:cs typeface="微软雅黑" panose="020b0503020204020204" charset="-122"/>
                <a:sym typeface="+mn-ea"/>
              </a:rPr>
              <a:t>1、西部—</a:t>
            </a:r>
            <a:r>
              <a:rPr lang="en-US" sz="2000" b="1">
                <a:solidFill>
                  <a:srgbClr val="FF0000"/>
                </a:solidFill>
                <a:latin typeface="微软雅黑" panose="020b0503020204020204" charset="-122"/>
                <a:ea typeface="微软雅黑"/>
                <a:cs typeface="微软雅黑" panose="020b0503020204020204" charset="-122"/>
                <a:sym typeface="+mn-ea"/>
              </a:rPr>
              <a:t>在河西走廊设河西四郡</a:t>
            </a:r>
            <a:r>
              <a:rPr lang="en-US" sz="2000" b="1">
                <a:latin typeface="微软雅黑" panose="020b0503020204020204" charset="-122"/>
                <a:ea typeface="微软雅黑"/>
                <a:cs typeface="微软雅黑" panose="020b0503020204020204" charset="-122"/>
                <a:sym typeface="+mn-ea"/>
              </a:rPr>
              <a:t>（武威、张掖、酒泉、敦煌）管理；</a:t>
            </a:r>
            <a:endParaRPr lang="en-US" sz="2000" b="1">
              <a:latin typeface="微软雅黑" panose="020b0503020204020204" charset="-122"/>
              <a:ea typeface="微软雅黑"/>
              <a:cs typeface="微软雅黑" panose="020b0503020204020204" charset="-122"/>
            </a:endParaRPr>
          </a:p>
          <a:p>
            <a:pPr indent="0">
              <a:buNone/>
            </a:pPr>
            <a:r>
              <a:rPr lang="en-US" sz="2000" b="1">
                <a:latin typeface="微软雅黑" panose="020b0503020204020204" charset="-122"/>
                <a:ea typeface="微软雅黑"/>
                <a:cs typeface="微软雅黑" panose="020b0503020204020204" charset="-122"/>
                <a:sym typeface="+mn-ea"/>
              </a:rPr>
              <a:t>2、</a:t>
            </a:r>
            <a:r>
              <a:rPr lang="en-US" sz="2000" b="1">
                <a:solidFill>
                  <a:srgbClr val="FF0000"/>
                </a:solidFill>
                <a:latin typeface="微软雅黑" panose="020b0503020204020204" charset="-122"/>
                <a:ea typeface="微软雅黑"/>
                <a:cs typeface="微软雅黑" panose="020b0503020204020204" charset="-122"/>
                <a:sym typeface="+mn-ea"/>
              </a:rPr>
              <a:t>边疆：屯戍政策</a:t>
            </a:r>
            <a:endParaRPr lang="zh-CN" altLang="en-US" sz="2000"/>
          </a:p>
        </p:txBody>
      </p:sp>
      <p:sp>
        <p:nvSpPr>
          <p:cNvPr id="11" name="文本框 10" title=""/>
          <p:cNvSpPr txBox="1"/>
          <p:nvPr>
            <p:custDataLst>
              <p:tags r:id="rId11"/>
            </p:custDataLst>
          </p:nvPr>
        </p:nvSpPr>
        <p:spPr>
          <a:xfrm>
            <a:off x="585470" y="2728595"/>
            <a:ext cx="9022080" cy="46037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a:solidFill>
                  <a:srgbClr val="FF0000"/>
                </a:solidFill>
                <a:latin typeface="微软雅黑" panose="020b0503020204020204" charset="-122"/>
                <a:ea typeface="微软雅黑"/>
                <a:cs typeface="微软雅黑" panose="020b0503020204020204" charset="-122"/>
                <a:sym typeface="+mn-ea"/>
              </a:rPr>
              <a:t>民族交融</a:t>
            </a:r>
            <a:r>
              <a:rPr lang="en-US" sz="2400" b="1">
                <a:latin typeface="微软雅黑" panose="020b0503020204020204" charset="-122"/>
                <a:ea typeface="微软雅黑"/>
                <a:cs typeface="微软雅黑" panose="020b0503020204020204" charset="-122"/>
                <a:sym typeface="+mn-ea"/>
              </a:rPr>
              <a:t>（</a:t>
            </a:r>
            <a:r>
              <a:rPr lang="en-US" sz="2400" b="1">
                <a:solidFill>
                  <a:srgbClr val="FF0000"/>
                </a:solidFill>
                <a:latin typeface="微软雅黑" panose="020b0503020204020204" charset="-122"/>
                <a:ea typeface="微软雅黑"/>
                <a:cs typeface="微软雅黑" panose="020b0503020204020204" charset="-122"/>
                <a:sym typeface="+mn-ea"/>
              </a:rPr>
              <a:t>原因：少数民族内迁、孝文帝改革、南方经济的开发</a:t>
            </a:r>
            <a:r>
              <a:rPr lang="en-US" sz="2400" b="1">
                <a:latin typeface="微软雅黑" panose="020b0503020204020204" charset="-122"/>
                <a:ea typeface="微软雅黑"/>
                <a:cs typeface="微软雅黑" panose="020b0503020204020204" charset="-122"/>
                <a:sym typeface="+mn-ea"/>
              </a:rPr>
              <a:t>）</a:t>
            </a:r>
            <a:endParaRPr lang="zh-CN" altLang="en-US" sz="2400"/>
          </a:p>
        </p:txBody>
      </p:sp>
      <p:sp>
        <p:nvSpPr>
          <p:cNvPr id="12" name="文本框 11" title=""/>
          <p:cNvSpPr txBox="1"/>
          <p:nvPr>
            <p:custDataLst>
              <p:tags r:id="rId12"/>
            </p:custDataLst>
          </p:nvPr>
        </p:nvSpPr>
        <p:spPr>
          <a:xfrm>
            <a:off x="585470" y="3437890"/>
            <a:ext cx="1306195"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a:latin typeface="微软雅黑" panose="020b0503020204020204" charset="-122"/>
                <a:ea typeface="微软雅黑"/>
                <a:cs typeface="微软雅黑" panose="020b0503020204020204" charset="-122"/>
                <a:sym typeface="+mn-ea"/>
              </a:rPr>
              <a:t>礼部   鸿胪寺</a:t>
            </a:r>
            <a:endParaRPr lang="zh-CN" altLang="en-US" sz="2400"/>
          </a:p>
        </p:txBody>
      </p:sp>
      <p:sp>
        <p:nvSpPr>
          <p:cNvPr id="13" name="文本框 12" title=""/>
          <p:cNvSpPr txBox="1"/>
          <p:nvPr>
            <p:custDataLst>
              <p:tags r:id="rId13"/>
            </p:custDataLst>
          </p:nvPr>
        </p:nvSpPr>
        <p:spPr>
          <a:xfrm>
            <a:off x="2076450" y="3373755"/>
            <a:ext cx="3969385" cy="10147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000" b="1">
                <a:latin typeface="微软雅黑" panose="020b0503020204020204" charset="-122"/>
                <a:ea typeface="微软雅黑"/>
                <a:cs typeface="微软雅黑" panose="020b0503020204020204" charset="-122"/>
                <a:sym typeface="+mn-ea"/>
              </a:rPr>
              <a:t>1、北：突厥、吐谷浑等周边民族先后归顺隋朝</a:t>
            </a:r>
            <a:r>
              <a:rPr lang="zh-CN" altLang="en-US" sz="2000" b="1">
                <a:latin typeface="微软雅黑" panose="020b0503020204020204" charset="-122"/>
                <a:ea typeface="微软雅黑"/>
                <a:cs typeface="微软雅黑" panose="020b0503020204020204" charset="-122"/>
                <a:sym typeface="+mn-ea"/>
              </a:rPr>
              <a:t>。</a:t>
            </a:r>
            <a:r>
              <a:rPr lang="en-US" sz="2000" b="1">
                <a:latin typeface="微软雅黑" panose="020b0503020204020204" charset="-122"/>
                <a:ea typeface="微软雅黑"/>
                <a:cs typeface="微软雅黑" panose="020b0503020204020204" charset="-122"/>
                <a:sym typeface="+mn-ea"/>
              </a:rPr>
              <a:t>2、南：册封冼夫人；加强对岭南各族统治</a:t>
            </a:r>
            <a:endParaRPr lang="en-US" altLang="en-US" sz="2000" b="1">
              <a:latin typeface="微软雅黑" panose="020b0503020204020204" charset="-122"/>
              <a:ea typeface="微软雅黑"/>
              <a:cs typeface="微软雅黑" panose="020b0503020204020204" charset="-122"/>
              <a:sym typeface="+mn-ea"/>
            </a:endParaRPr>
          </a:p>
        </p:txBody>
      </p:sp>
      <p:sp>
        <p:nvSpPr>
          <p:cNvPr id="14" name="文本框 13" title=""/>
          <p:cNvSpPr txBox="1"/>
          <p:nvPr>
            <p:custDataLst>
              <p:tags r:id="rId14"/>
            </p:custDataLst>
          </p:nvPr>
        </p:nvSpPr>
        <p:spPr>
          <a:xfrm>
            <a:off x="8961755" y="3373755"/>
            <a:ext cx="3126105"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000" b="1">
                <a:latin typeface="微软雅黑" panose="020b0503020204020204" charset="-122"/>
                <a:ea typeface="微软雅黑"/>
                <a:cs typeface="微软雅黑" panose="020b0503020204020204" charset="-122"/>
                <a:sym typeface="+mn-ea"/>
              </a:rPr>
              <a:t>1、在边疆推行郡县制，任用少数民族豪酋大姓任郡守、县令。</a:t>
            </a:r>
            <a:endParaRPr lang="en-US" sz="2000" b="1">
              <a:latin typeface="微软雅黑" panose="020b0503020204020204" charset="-122"/>
              <a:ea typeface="微软雅黑"/>
              <a:cs typeface="微软雅黑" panose="020b0503020204020204" charset="-122"/>
            </a:endParaRPr>
          </a:p>
          <a:p>
            <a:pPr indent="0">
              <a:buNone/>
            </a:pPr>
            <a:r>
              <a:rPr lang="en-US" sz="2000" b="1">
                <a:latin typeface="微软雅黑" panose="020b0503020204020204" charset="-122"/>
                <a:ea typeface="微软雅黑"/>
                <a:cs typeface="微软雅黑" panose="020b0503020204020204" charset="-122"/>
                <a:sym typeface="+mn-ea"/>
              </a:rPr>
              <a:t>2、加强与流求联系</a:t>
            </a:r>
            <a:endParaRPr lang="zh-CN" altLang="en-US" sz="2000"/>
          </a:p>
        </p:txBody>
      </p:sp>
      <p:sp>
        <p:nvSpPr>
          <p:cNvPr id="15" name="文本框 14" title=""/>
          <p:cNvSpPr txBox="1"/>
          <p:nvPr>
            <p:custDataLst>
              <p:tags r:id="rId15"/>
            </p:custDataLst>
          </p:nvPr>
        </p:nvSpPr>
        <p:spPr>
          <a:xfrm>
            <a:off x="689610" y="4671695"/>
            <a:ext cx="1097280" cy="8299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2400" b="1">
                <a:latin typeface="微软雅黑" panose="020b0503020204020204" charset="-122"/>
                <a:ea typeface="微软雅黑"/>
                <a:cs typeface="微软雅黑" panose="020b0503020204020204" charset="-122"/>
                <a:sym typeface="+mn-ea"/>
              </a:rPr>
              <a:t>礼部</a:t>
            </a:r>
            <a:endParaRPr lang="en-US" sz="2400" b="1">
              <a:latin typeface="微软雅黑" panose="020b0503020204020204" charset="-122"/>
              <a:ea typeface="微软雅黑"/>
              <a:cs typeface="微软雅黑" panose="020b0503020204020204" charset="-122"/>
              <a:sym typeface="+mn-ea"/>
            </a:endParaRPr>
          </a:p>
          <a:p>
            <a:pPr indent="0">
              <a:buNone/>
            </a:pPr>
            <a:r>
              <a:rPr lang="en-US" sz="2400" b="1">
                <a:latin typeface="微软雅黑" panose="020b0503020204020204" charset="-122"/>
                <a:ea typeface="微软雅黑"/>
                <a:cs typeface="微软雅黑" panose="020b0503020204020204" charset="-122"/>
                <a:sym typeface="+mn-ea"/>
              </a:rPr>
              <a:t>鸿胪寺</a:t>
            </a:r>
            <a:endParaRPr lang="zh-CN" altLang="en-US" sz="2400"/>
          </a:p>
        </p:txBody>
      </p:sp>
      <p:sp>
        <p:nvSpPr>
          <p:cNvPr id="16" name="文本框 15" title=""/>
          <p:cNvSpPr txBox="1"/>
          <p:nvPr>
            <p:custDataLst>
              <p:tags r:id="rId16"/>
            </p:custDataLst>
          </p:nvPr>
        </p:nvSpPr>
        <p:spPr>
          <a:xfrm>
            <a:off x="1637030" y="4695825"/>
            <a:ext cx="4667250" cy="119888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b="1">
                <a:solidFill>
                  <a:srgbClr val="FF0000"/>
                </a:solidFill>
                <a:latin typeface="微软雅黑" panose="020b0503020204020204" charset="-122"/>
                <a:ea typeface="微软雅黑"/>
                <a:cs typeface="微软雅黑" panose="020b0503020204020204" charset="-122"/>
                <a:sym typeface="+mn-ea"/>
              </a:rPr>
              <a:t>1、西北：东突厥归附</a:t>
            </a:r>
            <a:endParaRPr lang="en-US" b="1">
              <a:solidFill>
                <a:srgbClr val="FF0000"/>
              </a:solidFill>
              <a:latin typeface="微软雅黑" panose="020b0503020204020204" charset="-122"/>
              <a:ea typeface="微软雅黑"/>
              <a:cs typeface="微软雅黑" panose="020b0503020204020204" charset="-122"/>
              <a:sym typeface="+mn-ea"/>
            </a:endParaRPr>
          </a:p>
          <a:p>
            <a:pPr indent="0">
              <a:buNone/>
            </a:pPr>
            <a:r>
              <a:rPr lang="en-US" b="1">
                <a:solidFill>
                  <a:srgbClr val="FF0000"/>
                </a:solidFill>
                <a:latin typeface="微软雅黑" panose="020b0503020204020204" charset="-122"/>
                <a:ea typeface="微软雅黑"/>
                <a:cs typeface="微软雅黑" panose="020b0503020204020204" charset="-122"/>
                <a:sym typeface="+mn-ea"/>
              </a:rPr>
              <a:t>2、西南：文成、金城公主入藏；</a:t>
            </a:r>
            <a:endParaRPr lang="en-US" b="1">
              <a:solidFill>
                <a:srgbClr val="FF0000"/>
              </a:solidFill>
              <a:latin typeface="微软雅黑" panose="020b0503020204020204" charset="-122"/>
              <a:ea typeface="微软雅黑"/>
              <a:cs typeface="微软雅黑" panose="020b0503020204020204" charset="-122"/>
              <a:sym typeface="+mn-ea"/>
            </a:endParaRPr>
          </a:p>
          <a:p>
            <a:pPr indent="0">
              <a:buNone/>
            </a:pPr>
            <a:r>
              <a:rPr lang="en-US" b="1">
                <a:solidFill>
                  <a:srgbClr val="FF0000"/>
                </a:solidFill>
                <a:latin typeface="微软雅黑" panose="020b0503020204020204" charset="-122"/>
                <a:ea typeface="微软雅黑"/>
                <a:cs typeface="微软雅黑" panose="020b0503020204020204" charset="-122"/>
                <a:sym typeface="+mn-ea"/>
              </a:rPr>
              <a:t>             唐蕃会盟；</a:t>
            </a:r>
            <a:endParaRPr lang="en-US" b="1">
              <a:solidFill>
                <a:srgbClr val="FF0000"/>
              </a:solidFill>
              <a:latin typeface="微软雅黑" panose="020b0503020204020204" charset="-122"/>
              <a:ea typeface="微软雅黑"/>
              <a:cs typeface="微软雅黑" panose="020b0503020204020204" charset="-122"/>
              <a:sym typeface="+mn-ea"/>
            </a:endParaRPr>
          </a:p>
          <a:p>
            <a:pPr indent="0">
              <a:buNone/>
            </a:pPr>
            <a:r>
              <a:rPr lang="en-US" b="1">
                <a:solidFill>
                  <a:srgbClr val="FF0000"/>
                </a:solidFill>
                <a:latin typeface="微软雅黑" panose="020b0503020204020204" charset="-122"/>
                <a:ea typeface="微软雅黑"/>
                <a:cs typeface="微软雅黑" panose="020b0503020204020204" charset="-122"/>
                <a:sym typeface="+mn-ea"/>
              </a:rPr>
              <a:t>3、南：加封南诏王，多次遣子弟入唐学习。</a:t>
            </a:r>
            <a:endParaRPr lang="en-US" altLang="en-US" b="1">
              <a:solidFill>
                <a:srgbClr val="FF0000"/>
              </a:solidFill>
              <a:latin typeface="微软雅黑" panose="020b0503020204020204" charset="-122"/>
              <a:ea typeface="微软雅黑"/>
              <a:cs typeface="微软雅黑" panose="020b0503020204020204" charset="-122"/>
              <a:sym typeface="+mn-ea"/>
            </a:endParaRPr>
          </a:p>
        </p:txBody>
      </p:sp>
      <p:sp>
        <p:nvSpPr>
          <p:cNvPr id="17" name="文本框 16" title=""/>
          <p:cNvSpPr txBox="1"/>
          <p:nvPr>
            <p:custDataLst>
              <p:tags r:id="rId17"/>
            </p:custDataLst>
          </p:nvPr>
        </p:nvSpPr>
        <p:spPr>
          <a:xfrm>
            <a:off x="6021070" y="4651375"/>
            <a:ext cx="2879090" cy="1476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b="1">
                <a:latin typeface="微软雅黑" panose="020b0503020204020204" charset="-122"/>
                <a:ea typeface="微软雅黑"/>
                <a:cs typeface="微软雅黑" panose="020b0503020204020204" charset="-122"/>
                <a:sym typeface="+mn-ea"/>
              </a:rPr>
              <a:t>大都护府、都督府、</a:t>
            </a:r>
            <a:r>
              <a:rPr lang="en-US" b="1">
                <a:solidFill>
                  <a:srgbClr val="FF0000"/>
                </a:solidFill>
                <a:latin typeface="微软雅黑" panose="020b0503020204020204" charset="-122"/>
                <a:ea typeface="微软雅黑"/>
                <a:cs typeface="微软雅黑" panose="020b0503020204020204" charset="-122"/>
                <a:sym typeface="+mn-ea"/>
              </a:rPr>
              <a:t>羁縻</a:t>
            </a:r>
            <a:r>
              <a:rPr lang="en-US" b="1">
                <a:latin typeface="微软雅黑" panose="020b0503020204020204" charset="-122"/>
                <a:ea typeface="微软雅黑"/>
                <a:cs typeface="微软雅黑" panose="020b0503020204020204" charset="-122"/>
                <a:sym typeface="+mn-ea"/>
              </a:rPr>
              <a:t>州。</a:t>
            </a:r>
            <a:endParaRPr lang="en-US" b="1">
              <a:latin typeface="微软雅黑" panose="020b0503020204020204" charset="-122"/>
              <a:ea typeface="微软雅黑"/>
              <a:cs typeface="微软雅黑" panose="020b0503020204020204" charset="-122"/>
            </a:endParaRPr>
          </a:p>
          <a:p>
            <a:pPr indent="0">
              <a:buNone/>
            </a:pPr>
            <a:r>
              <a:rPr lang="en-US" b="1">
                <a:solidFill>
                  <a:srgbClr val="FF0000"/>
                </a:solidFill>
                <a:latin typeface="微软雅黑" panose="020b0503020204020204" charset="-122"/>
                <a:ea typeface="微软雅黑"/>
                <a:cs typeface="微软雅黑" panose="020b0503020204020204" charset="-122"/>
                <a:sym typeface="+mn-ea"/>
              </a:rPr>
              <a:t>都护府：西北：安西、北庭；北方：安北、单于；东北：安东；南方：安南</a:t>
            </a:r>
            <a:endParaRPr lang="zh-CN" altLang="en-US"/>
          </a:p>
        </p:txBody>
      </p:sp>
      <p:sp>
        <p:nvSpPr>
          <p:cNvPr id="18" name="文本框 17" title=""/>
          <p:cNvSpPr txBox="1"/>
          <p:nvPr>
            <p:custDataLst>
              <p:tags r:id="rId18"/>
            </p:custDataLst>
          </p:nvPr>
        </p:nvSpPr>
        <p:spPr>
          <a:xfrm>
            <a:off x="8961120" y="4695825"/>
            <a:ext cx="2926080" cy="119888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b="1">
                <a:solidFill>
                  <a:srgbClr val="FF0000"/>
                </a:solidFill>
                <a:latin typeface="微软雅黑" panose="020b0503020204020204" charset="-122"/>
                <a:ea typeface="微软雅黑"/>
                <a:cs typeface="微软雅黑" panose="020b0503020204020204" charset="-122"/>
                <a:sym typeface="+mn-ea"/>
              </a:rPr>
              <a:t>设大都护府等，加强管理；</a:t>
            </a:r>
            <a:endParaRPr lang="en-US" b="1">
              <a:solidFill>
                <a:srgbClr val="FF0000"/>
              </a:solidFill>
              <a:latin typeface="微软雅黑" panose="020b0503020204020204" charset="-122"/>
              <a:ea typeface="微软雅黑"/>
              <a:cs typeface="微软雅黑" panose="020b0503020204020204" charset="-122"/>
              <a:sym typeface="+mn-ea"/>
            </a:endParaRPr>
          </a:p>
          <a:p>
            <a:pPr indent="0">
              <a:buNone/>
            </a:pPr>
            <a:r>
              <a:rPr lang="en-US" b="1">
                <a:solidFill>
                  <a:srgbClr val="FF0000"/>
                </a:solidFill>
                <a:latin typeface="微软雅黑" panose="020b0503020204020204" charset="-122"/>
                <a:ea typeface="微软雅黑"/>
                <a:cs typeface="微软雅黑" panose="020b0503020204020204" charset="-122"/>
                <a:sym typeface="+mn-ea"/>
              </a:rPr>
              <a:t>通过册封、和亲等形式密切</a:t>
            </a:r>
            <a:endParaRPr lang="en-US" b="1">
              <a:solidFill>
                <a:srgbClr val="FF0000"/>
              </a:solidFill>
              <a:latin typeface="微软雅黑" panose="020b0503020204020204" charset="-122"/>
              <a:ea typeface="微软雅黑"/>
              <a:cs typeface="微软雅黑" panose="020b0503020204020204" charset="-122"/>
              <a:sym typeface="+mn-ea"/>
            </a:endParaRPr>
          </a:p>
          <a:p>
            <a:pPr indent="0">
              <a:buNone/>
            </a:pPr>
            <a:r>
              <a:rPr lang="en-US" b="1">
                <a:solidFill>
                  <a:srgbClr val="FF0000"/>
                </a:solidFill>
                <a:latin typeface="微软雅黑" panose="020b0503020204020204" charset="-122"/>
                <a:ea typeface="微软雅黑"/>
                <a:cs typeface="微软雅黑" panose="020b0503020204020204" charset="-122"/>
                <a:sym typeface="+mn-ea"/>
              </a:rPr>
              <a:t>与吐蕃、回纥、突厥、</a:t>
            </a:r>
            <a:endParaRPr lang="en-US" b="1">
              <a:solidFill>
                <a:srgbClr val="FF0000"/>
              </a:solidFill>
              <a:latin typeface="微软雅黑" panose="020b0503020204020204" charset="-122"/>
              <a:ea typeface="微软雅黑"/>
              <a:cs typeface="微软雅黑" panose="020b0503020204020204" charset="-122"/>
              <a:sym typeface="+mn-ea"/>
            </a:endParaRPr>
          </a:p>
          <a:p>
            <a:pPr indent="0">
              <a:buNone/>
            </a:pPr>
            <a:r>
              <a:rPr lang="en-US" b="1">
                <a:solidFill>
                  <a:srgbClr val="FF0000"/>
                </a:solidFill>
                <a:latin typeface="微软雅黑" panose="020b0503020204020204" charset="-122"/>
                <a:ea typeface="微软雅黑"/>
                <a:cs typeface="微软雅黑" panose="020b0503020204020204" charset="-122"/>
                <a:sym typeface="+mn-ea"/>
              </a:rPr>
              <a:t>南诏、渤海等政权的关系</a:t>
            </a:r>
            <a:endParaRPr lang="en-US" altLang="en-US" b="1">
              <a:solidFill>
                <a:srgbClr val="FF0000"/>
              </a:solidFill>
              <a:latin typeface="微软雅黑" panose="020b0503020204020204" charset="-122"/>
              <a:ea typeface="微软雅黑"/>
              <a:cs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2"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2"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2"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2"/>
      <p:bldP spid="10" grpId="2"/>
      <p:bldP spid="16" grpId="2"/>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https://d.book118.com/596044100200010101</a:t>
            </a:r>
          </a:p>
        </p:txBody>
      </p:sp>
    </p:spTree>
  </p:cSld>
  <p:clrMapOvr>
    <a:masterClrMapping/>
  </p:clrMapOvr>
  <p:transition/>
  <p:timing/>
</p:sld>
</file>

<file path=ppt/tags/tag1.xml><?xml version="1.0" encoding="utf-8"?>
<p:tagLst xmlns:p="http://schemas.openxmlformats.org/presentationml/2006/main">
  <p:tag name="AS_UNIQUEID" val="3003"/>
</p:tagLst>
</file>

<file path=ppt/tags/tag2.xml><?xml version="1.0" encoding="utf-8"?>
<p:tagLst xmlns:p="http://schemas.openxmlformats.org/presentationml/2006/main">
  <p:tag name="AS_UNIQUEID" val="3004"/>
</p:tagLst>
</file>

<file path=ppt/tags/tag3.xml><?xml version="1.0" encoding="utf-8"?>
<p:tagLst xmlns:p="http://schemas.openxmlformats.org/presentationml/2006/main">
  <p:tag name="AS_UNIQUEID" val="3005"/>
</p:tagLst>
</file>

<file path=ppt/tags/tag4.xml><?xml version="1.0" encoding="utf-8"?>
<p:tagLst xmlns:p="http://schemas.openxmlformats.org/presentationml/2006/main">
  <p:tag name="AS_UNIQUEID" val="3006"/>
</p:tagLst>
</file>

<file path=ppt/tags/tag5.xml><?xml version="1.0" encoding="utf-8"?>
<p:tagLst xmlns:p="http://schemas.openxmlformats.org/presentationml/2006/main">
  <p:tag name="AS_UNIQUEID" val="3007"/>
</p:tagLst>
</file>

<file path=ppt/tags/tag6.xml><?xml version="1.0" encoding="utf-8"?>
<p:tagLst xmlns:p="http://schemas.openxmlformats.org/presentationml/2006/main">
  <p:tag name="AS_UNIQUEID" val="3008"/>
</p:tagLst>
</file>

<file path=ppt/tags/tag7.xml><?xml version="1.0" encoding="utf-8"?>
<p:tagLst xmlns:p="http://schemas.openxmlformats.org/presentationml/2006/main">
  <p:tag name="AS_UNIQUEID" val="3009"/>
</p:tagLst>
</file>

<file path=ppt/tags/tag8.xml><?xml version="1.0" encoding="utf-8"?>
<p:tagLst xmlns:p="http://schemas.openxmlformats.org/presentationml/2006/main">
  <p:tag name="AS_UNIQUEID" val="3010"/>
</p:tagLst>
</file>

<file path=ppt/tags/tag9.xml><?xml version="1.0" encoding="utf-8"?>
<p:tagLst xmlns:p="http://schemas.openxmlformats.org/presentationml/2006/main">
  <p:tag name="AS_UNIQUEID" val="3011"/>
</p:tagLst>
</file>

<file path=ppt/tags/tag10.xml><?xml version="1.0" encoding="utf-8"?>
<p:tagLst xmlns:p="http://schemas.openxmlformats.org/presentationml/2006/main">
  <p:tag name="AS_UNIQUEID" val="3012"/>
</p:tagLst>
</file>

<file path=ppt/tags/tag11.xml><?xml version="1.0" encoding="utf-8"?>
<p:tagLst xmlns:p="http://schemas.openxmlformats.org/presentationml/2006/main">
  <p:tag name="AS_UNIQUEID" val="3013"/>
</p:tagLst>
</file>

<file path=ppt/tags/tag12.xml><?xml version="1.0" encoding="utf-8"?>
<p:tagLst xmlns:p="http://schemas.openxmlformats.org/presentationml/2006/main">
  <p:tag name="AS_UNIQUEID" val="3014"/>
</p:tagLst>
</file>

<file path=ppt/tags/tag13.xml><?xml version="1.0" encoding="utf-8"?>
<p:tagLst xmlns:p="http://schemas.openxmlformats.org/presentationml/2006/main">
  <p:tag name="AS_UNIQUEID" val="3015"/>
</p:tagLst>
</file>

<file path=ppt/tags/tag14.xml><?xml version="1.0" encoding="utf-8"?>
<p:tagLst xmlns:p="http://schemas.openxmlformats.org/presentationml/2006/main">
  <p:tag name="AS_UNIQUEID" val="3016"/>
</p:tagLst>
</file>

<file path=ppt/tags/tag15.xml><?xml version="1.0" encoding="utf-8"?>
<p:tagLst xmlns:p="http://schemas.openxmlformats.org/presentationml/2006/main">
  <p:tag name="AS_UNIQUEID" val="3017"/>
</p:tagLst>
</file>

<file path=ppt/tags/tag16.xml><?xml version="1.0" encoding="utf-8"?>
<p:tagLst xmlns:p="http://schemas.openxmlformats.org/presentationml/2006/main">
  <p:tag name="AS_UNIQUEID" val="3018"/>
</p:tagLst>
</file>

<file path=ppt/tags/tag17.xml><?xml version="1.0" encoding="utf-8"?>
<p:tagLst xmlns:p="http://schemas.openxmlformats.org/presentationml/2006/main">
  <p:tag name="AS_UNIQUEID" val="3019"/>
</p:tagLst>
</file>

<file path=ppt/tags/tag18.xml><?xml version="1.0" encoding="utf-8"?>
<p:tagLst xmlns:p="http://schemas.openxmlformats.org/presentationml/2006/main">
  <p:tag name="AS_UNIQUEID" val="3020"/>
</p:tagLst>
</file>

<file path=ppt/tags/tag19.xml><?xml version="1.0" encoding="utf-8"?>
<p:tagLst xmlns:p="http://schemas.openxmlformats.org/presentationml/2006/main">
  <p:tag name="AS_UNIQUEID" val="3021"/>
</p:tagLst>
</file>

<file path=ppt/tags/tag20.xml><?xml version="1.0" encoding="utf-8"?>
<p:tagLst xmlns:p="http://schemas.openxmlformats.org/presentationml/2006/main">
  <p:tag name="AS_UNIQUEID" val="3022"/>
</p:tagLst>
</file>

<file path=ppt/tags/tag21.xml><?xml version="1.0" encoding="utf-8"?>
<p:tagLst xmlns:p="http://schemas.openxmlformats.org/presentationml/2006/main">
  <p:tag name="AS_UNIQUEID" val="3023"/>
</p:tagLst>
</file>

<file path=ppt/tags/tag22.xml><?xml version="1.0" encoding="utf-8"?>
<p:tagLst xmlns:p="http://schemas.openxmlformats.org/presentationml/2006/main">
  <p:tag name="AS_UNIQUEID" val="3024"/>
</p:tagLst>
</file>

<file path=ppt/tags/tag23.xml><?xml version="1.0" encoding="utf-8"?>
<p:tagLst xmlns:p="http://schemas.openxmlformats.org/presentationml/2006/main">
  <p:tag name="AS_UNIQUEID" val="3025"/>
</p:tagLst>
</file>

<file path=ppt/tags/tag24.xml><?xml version="1.0" encoding="utf-8"?>
<p:tagLst xmlns:p="http://schemas.openxmlformats.org/presentationml/2006/main">
  <p:tag name="AS_UNIQUEID" val="3026"/>
</p:tagLst>
</file>

<file path=ppt/tags/tag25.xml><?xml version="1.0" encoding="utf-8"?>
<p:tagLst xmlns:p="http://schemas.openxmlformats.org/presentationml/2006/main">
  <p:tag name="AS_UNIQUEID" val="3027"/>
</p:tagLst>
</file>

<file path=ppt/tags/tag26.xml><?xml version="1.0" encoding="utf-8"?>
<p:tagLst xmlns:p="http://schemas.openxmlformats.org/presentationml/2006/main">
  <p:tag name="AS_UNIQUEID" val="3028"/>
</p:tagLst>
</file>

<file path=ppt/tags/tag27.xml><?xml version="1.0" encoding="utf-8"?>
<p:tagLst xmlns:p="http://schemas.openxmlformats.org/presentationml/2006/main">
  <p:tag name="AS_UNIQUEID" val="3029"/>
</p:tagLst>
</file>

<file path=ppt/tags/tag28.xml><?xml version="1.0" encoding="utf-8"?>
<p:tagLst xmlns:p="http://schemas.openxmlformats.org/presentationml/2006/main">
  <p:tag name="AS_UNIQUEID" val="3030"/>
</p:tagLst>
</file>

<file path=ppt/tags/tag29.xml><?xml version="1.0" encoding="utf-8"?>
<p:tagLst xmlns:p="http://schemas.openxmlformats.org/presentationml/2006/main">
  <p:tag name="AS_UNIQUEID" val="3031"/>
</p:tagLst>
</file>

<file path=ppt/tags/tag30.xml><?xml version="1.0" encoding="utf-8"?>
<p:tagLst xmlns:p="http://schemas.openxmlformats.org/presentationml/2006/main">
  <p:tag name="AS_UNIQUEID" val="3032"/>
</p:tagLst>
</file>

<file path=ppt/tags/tag31.xml><?xml version="1.0" encoding="utf-8"?>
<p:tagLst xmlns:p="http://schemas.openxmlformats.org/presentationml/2006/main">
  <p:tag name="AS_UNIQUEID" val="3033"/>
</p:tagLst>
</file>

<file path=ppt/tags/tag32.xml><?xml version="1.0" encoding="utf-8"?>
<p:tagLst xmlns:p="http://schemas.openxmlformats.org/presentationml/2006/main">
  <p:tag name="AS_UNIQUEID" val="3034"/>
</p:tagLst>
</file>

<file path=ppt/tags/tag33.xml><?xml version="1.0" encoding="utf-8"?>
<p:tagLst xmlns:p="http://schemas.openxmlformats.org/presentationml/2006/main">
  <p:tag name="AS_UNIQUEID" val="3035"/>
</p:tagLst>
</file>

<file path=ppt/tags/tag34.xml><?xml version="1.0" encoding="utf-8"?>
<p:tagLst xmlns:p="http://schemas.openxmlformats.org/presentationml/2006/main">
  <p:tag name="AS_UNIQUEID" val="3036"/>
</p:tagLst>
</file>

<file path=ppt/tags/tag35.xml><?xml version="1.0" encoding="utf-8"?>
<p:tagLst xmlns:p="http://schemas.openxmlformats.org/presentationml/2006/main">
  <p:tag name="AS_UNIQUEID" val="3037"/>
</p:tagLst>
</file>

<file path=ppt/tags/tag36.xml><?xml version="1.0" encoding="utf-8"?>
<p:tagLst xmlns:p="http://schemas.openxmlformats.org/presentationml/2006/main">
  <p:tag name="AS_UNIQUEID" val="3038"/>
</p:tagLst>
</file>

<file path=ppt/tags/tag37.xml><?xml version="1.0" encoding="utf-8"?>
<p:tagLst xmlns:p="http://schemas.openxmlformats.org/presentationml/2006/main">
  <p:tag name="AS_UNIQUEID" val="3039"/>
</p:tagLst>
</file>

<file path=ppt/tags/tag38.xml><?xml version="1.0" encoding="utf-8"?>
<p:tagLst xmlns:p="http://schemas.openxmlformats.org/presentationml/2006/main">
  <p:tag name="AS_UNIQUEID" val="3040"/>
</p:tagLst>
</file>

<file path=ppt/tags/tag39.xml><?xml version="1.0" encoding="utf-8"?>
<p:tagLst xmlns:p="http://schemas.openxmlformats.org/presentationml/2006/main">
  <p:tag name="AS_UNIQUEID" val="3041"/>
</p:tagLst>
</file>

<file path=ppt/tags/tag40.xml><?xml version="1.0" encoding="utf-8"?>
<p:tagLst xmlns:p="http://schemas.openxmlformats.org/presentationml/2006/main">
  <p:tag name="AS_UNIQUEID" val="3042"/>
</p:tagLst>
</file>

<file path=ppt/tags/tag41.xml><?xml version="1.0" encoding="utf-8"?>
<p:tagLst xmlns:p="http://schemas.openxmlformats.org/presentationml/2006/main">
  <p:tag name="AS_UNIQUEID" val="3043"/>
</p:tagLst>
</file>

<file path=ppt/tags/tag42.xml><?xml version="1.0" encoding="utf-8"?>
<p:tagLst xmlns:p="http://schemas.openxmlformats.org/presentationml/2006/main">
  <p:tag name="AS_UNIQUEID" val="3044"/>
</p:tagLst>
</file>

<file path=ppt/tags/tag43.xml><?xml version="1.0" encoding="utf-8"?>
<p:tagLst xmlns:p="http://schemas.openxmlformats.org/presentationml/2006/main">
  <p:tag name="AS_UNIQUEID" val="3045"/>
</p:tagLst>
</file>

<file path=ppt/tags/tag44.xml><?xml version="1.0" encoding="utf-8"?>
<p:tagLst xmlns:p="http://schemas.openxmlformats.org/presentationml/2006/main">
  <p:tag name="AS_UNIQUEID" val="3046"/>
</p:tagLst>
</file>

<file path=ppt/tags/tag45.xml><?xml version="1.0" encoding="utf-8"?>
<p:tagLst xmlns:p="http://schemas.openxmlformats.org/presentationml/2006/main">
  <p:tag name="AS_UNIQUEID" val="3047"/>
</p:tagLst>
</file>

<file path=ppt/tags/tag46.xml><?xml version="1.0" encoding="utf-8"?>
<p:tagLst xmlns:p="http://schemas.openxmlformats.org/presentationml/2006/main">
  <p:tag name="AS_UNIQUEID" val="3048"/>
</p:tagLst>
</file>

<file path=ppt/tags/tag47.xml><?xml version="1.0" encoding="utf-8"?>
<p:tagLst xmlns:p="http://schemas.openxmlformats.org/presentationml/2006/main">
  <p:tag name="AS_UNIQUEID" val="3049"/>
</p:tagLst>
</file>

<file path=ppt/tags/tag48.xml><?xml version="1.0" encoding="utf-8"?>
<p:tagLst xmlns:p="http://schemas.openxmlformats.org/presentationml/2006/main">
  <p:tag name="AS_UNIQUEID" val="3050"/>
</p:tagLst>
</file>

<file path=ppt/tags/tag49.xml><?xml version="1.0" encoding="utf-8"?>
<p:tagLst xmlns:p="http://schemas.openxmlformats.org/presentationml/2006/main">
  <p:tag name="AS_UNIQUEID" val="3051"/>
</p:tagLst>
</file>

<file path=ppt/tags/tag50.xml><?xml version="1.0" encoding="utf-8"?>
<p:tagLst xmlns:p="http://schemas.openxmlformats.org/presentationml/2006/main">
  <p:tag name="AS_UNIQUEID" val="3052"/>
</p:tagLst>
</file>

<file path=ppt/tags/tag51.xml><?xml version="1.0" encoding="utf-8"?>
<p:tagLst xmlns:p="http://schemas.openxmlformats.org/presentationml/2006/main">
  <p:tag name="AS_UNIQUEID" val="3053"/>
</p:tagLst>
</file>

<file path=ppt/tags/tag52.xml><?xml version="1.0" encoding="utf-8"?>
<p:tagLst xmlns:p="http://schemas.openxmlformats.org/presentationml/2006/main">
  <p:tag name="AS_UNIQUEID" val="3054"/>
</p:tagLst>
</file>

<file path=ppt/tags/tag53.xml><?xml version="1.0" encoding="utf-8"?>
<p:tagLst xmlns:p="http://schemas.openxmlformats.org/presentationml/2006/main">
  <p:tag name="AS_UNIQUEID" val="3055"/>
</p:tagLst>
</file>

<file path=ppt/tags/tag54.xml><?xml version="1.0" encoding="utf-8"?>
<p:tagLst xmlns:p="http://schemas.openxmlformats.org/presentationml/2006/main">
  <p:tag name="AS_UNIQUEID" val="3056"/>
</p:tagLst>
</file>

<file path=ppt/tags/tag55.xml><?xml version="1.0" encoding="utf-8"?>
<p:tagLst xmlns:p="http://schemas.openxmlformats.org/presentationml/2006/main">
  <p:tag name="AS_UNIQUEID" val="3057"/>
</p:tagLst>
</file>

<file path=ppt/tags/tag56.xml><?xml version="1.0" encoding="utf-8"?>
<p:tagLst xmlns:p="http://schemas.openxmlformats.org/presentationml/2006/main">
  <p:tag name="AS_UNIQUEID" val="3058"/>
</p:tagLst>
</file>

<file path=ppt/tags/tag57.xml><?xml version="1.0" encoding="utf-8"?>
<p:tagLst xmlns:p="http://schemas.openxmlformats.org/presentationml/2006/main">
  <p:tag name="AS_UNIQUEID" val="3059"/>
</p:tagLst>
</file>

<file path=ppt/tags/tag58.xml><?xml version="1.0" encoding="utf-8"?>
<p:tagLst xmlns:p="http://schemas.openxmlformats.org/presentationml/2006/main">
  <p:tag name="AS_UNIQUEID" val="3060"/>
</p:tagLst>
</file>

<file path=ppt/tags/tag59.xml><?xml version="1.0" encoding="utf-8"?>
<p:tagLst xmlns:p="http://schemas.openxmlformats.org/presentationml/2006/main">
  <p:tag name="AS_UNIQUEID" val="3061"/>
</p:tagLst>
</file>

<file path=ppt/tags/tag60.xml><?xml version="1.0" encoding="utf-8"?>
<p:tagLst xmlns:p="http://schemas.openxmlformats.org/presentationml/2006/main">
  <p:tag name="AS_UNIQUEID" val="3062"/>
</p:tagLst>
</file>

<file path=ppt/tags/tag61.xml><?xml version="1.0" encoding="utf-8"?>
<p:tagLst xmlns:p="http://schemas.openxmlformats.org/presentationml/2006/main">
  <p:tag name="AS_UNIQUEID" val="3063"/>
</p:tagLst>
</file>

<file path=ppt/tags/tag62.xml><?xml version="1.0" encoding="utf-8"?>
<p:tagLst xmlns:p="http://schemas.openxmlformats.org/presentationml/2006/main">
  <p:tag name="AS_UNIQUEID" val="3064"/>
</p:tagLst>
</file>

<file path=ppt/tags/tag63.xml><?xml version="1.0" encoding="utf-8"?>
<p:tagLst xmlns:p="http://schemas.openxmlformats.org/presentationml/2006/main">
  <p:tag name="AS_UNIQUEID" val="3065"/>
</p:tagLst>
</file>

<file path=ppt/tags/tag64.xml><?xml version="1.0" encoding="utf-8"?>
<p:tagLst xmlns:p="http://schemas.openxmlformats.org/presentationml/2006/main">
  <p:tag name="AS_UNIQUEID" val="3066"/>
</p:tagLst>
</file>

<file path=ppt/tags/tag65.xml><?xml version="1.0" encoding="utf-8"?>
<p:tagLst xmlns:p="http://schemas.openxmlformats.org/presentationml/2006/main">
  <p:tag name="AS_UNIQUEID" val="3067"/>
</p:tagLst>
</file>

<file path=ppt/tags/tag66.xml><?xml version="1.0" encoding="utf-8"?>
<p:tagLst xmlns:p="http://schemas.openxmlformats.org/presentationml/2006/main">
  <p:tag name="AS_UNIQUEID" val="3068"/>
</p:tagLst>
</file>

<file path=ppt/tags/tag67.xml><?xml version="1.0" encoding="utf-8"?>
<p:tagLst xmlns:p="http://schemas.openxmlformats.org/presentationml/2006/main">
  <p:tag name="AS_UNIQUEID" val="3069"/>
</p:tagLst>
</file>

<file path=ppt/tags/tag68.xml><?xml version="1.0" encoding="utf-8"?>
<p:tagLst xmlns:p="http://schemas.openxmlformats.org/presentationml/2006/main">
  <p:tag name="AS_UNIQUEID" val="3070"/>
</p:tagLst>
</file>

<file path=ppt/tags/tag69.xml><?xml version="1.0" encoding="utf-8"?>
<p:tagLst xmlns:p="http://schemas.openxmlformats.org/presentationml/2006/main">
  <p:tag name="AS_UNIQUEID" val="3071"/>
</p:tagLst>
</file>

<file path=ppt/tags/tag70.xml><?xml version="1.0" encoding="utf-8"?>
<p:tagLst xmlns:p="http://schemas.openxmlformats.org/presentationml/2006/main">
  <p:tag name="AS_UNIQUEID" val="3072"/>
</p:tagLst>
</file>

<file path=ppt/tags/tag71.xml><?xml version="1.0" encoding="utf-8"?>
<p:tagLst xmlns:p="http://schemas.openxmlformats.org/presentationml/2006/main">
  <p:tag name="AS_UNIQUEID" val="3073"/>
</p:tagLst>
</file>

<file path=ppt/tags/tag72.xml><?xml version="1.0" encoding="utf-8"?>
<p:tagLst xmlns:p="http://schemas.openxmlformats.org/presentationml/2006/main">
  <p:tag name="AS_UNIQUEID" val="3074"/>
</p:tagLst>
</file>

<file path=ppt/tags/tag73.xml><?xml version="1.0" encoding="utf-8"?>
<p:tagLst xmlns:p="http://schemas.openxmlformats.org/presentationml/2006/main">
  <p:tag name="AS_UNIQUEID" val="3075"/>
</p:tagLst>
</file>

<file path=ppt/tags/tag74.xml><?xml version="1.0" encoding="utf-8"?>
<p:tagLst xmlns:p="http://schemas.openxmlformats.org/presentationml/2006/main">
  <p:tag name="AS_UNIQUEID" val="3076"/>
</p:tagLst>
</file>

<file path=ppt/tags/tag75.xml><?xml version="1.0" encoding="utf-8"?>
<p:tagLst xmlns:p="http://schemas.openxmlformats.org/presentationml/2006/main">
  <p:tag name="AS_UNIQUEID" val="3077"/>
</p:tagLst>
</file>

<file path=ppt/tags/tag76.xml><?xml version="1.0" encoding="utf-8"?>
<p:tagLst xmlns:p="http://schemas.openxmlformats.org/presentationml/2006/main">
  <p:tag name="AS_UNIQUEID" val="2601"/>
</p:tagLst>
</file>

<file path=ppt/tags/tag77.xml><?xml version="1.0" encoding="utf-8"?>
<p:tagLst xmlns:p="http://schemas.openxmlformats.org/presentationml/2006/main">
  <p:tag name="AS_UNIQUEID" val="2602"/>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2603"/>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2604"/>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2605"/>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2606"/>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2607"/>
</p:tagLst>
</file>

<file path=ppt/tags/tag83.xml><?xml version="1.0" encoding="utf-8"?>
<p:tagLst xmlns:p="http://schemas.openxmlformats.org/presentationml/2006/main">
  <p:tag name="AS_UNIQUEID" val="260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260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261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261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2612"/>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2613"/>
</p:tagLst>
</file>

<file path=ppt/tags/tag89.xml><?xml version="1.0" encoding="utf-8"?>
<p:tagLst xmlns:p="http://schemas.openxmlformats.org/presentationml/2006/main">
  <p:tag name="AS_UNIQUEID" val="261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2615"/>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261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261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261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2619"/>
</p:tagLst>
</file>

<file path=ppt/tags/tag95.xml><?xml version="1.0" encoding="utf-8"?>
<p:tagLst xmlns:p="http://schemas.openxmlformats.org/presentationml/2006/main">
  <p:tag name="AS_UNIQUEID" val="262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2621"/>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2622"/>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262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2624"/>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2625"/>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2626"/>
</p:tagLst>
</file>

<file path=ppt/tags/tag102.xml><?xml version="1.0" encoding="utf-8"?>
<p:tagLst xmlns:p="http://schemas.openxmlformats.org/presentationml/2006/main">
  <p:tag name="AS_UNIQUEID" val="262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262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262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263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263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263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263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263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2635"/>
</p:tagLst>
</file>

<file path=ppt/tags/tag111.xml><?xml version="1.0" encoding="utf-8"?>
<p:tagLst xmlns:p="http://schemas.openxmlformats.org/presentationml/2006/main">
  <p:tag name="AS_UNIQUEID" val="2636"/>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2637"/>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2638"/>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2639"/>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2640"/>
</p:tagLst>
</file>

<file path=ppt/tags/tag116.xml><?xml version="1.0" encoding="utf-8"?>
<p:tagLst xmlns:p="http://schemas.openxmlformats.org/presentationml/2006/main">
  <p:tag name="AS_UNIQUEID" val="2641"/>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2642"/>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2643"/>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2644"/>
</p:tagLst>
</file>

<file path=ppt/tags/tag120.xml><?xml version="1.0" encoding="utf-8"?>
<p:tagLst xmlns:p="http://schemas.openxmlformats.org/presentationml/2006/main">
  <p:tag name="AS_UNIQUEID" val="264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264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264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2648"/>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2649"/>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2650"/>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2651"/>
</p:tagLst>
</file>

<file path=ppt/tags/tag127.xml><?xml version="1.0" encoding="utf-8"?>
<p:tagLst xmlns:p="http://schemas.openxmlformats.org/presentationml/2006/main">
  <p:tag name="AS_UNIQUEID" val="2652"/>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2653"/>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265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2655"/>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2656"/>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2657"/>
</p:tagLst>
</file>

<file path=ppt/tags/tag133.xml><?xml version="1.0" encoding="utf-8"?>
<p:tagLst xmlns:p="http://schemas.openxmlformats.org/presentationml/2006/main">
  <p:tag name="AS_UNIQUEID" val="2658"/>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2659"/>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2660"/>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2661"/>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2662"/>
</p:tagLst>
</file>

<file path=ppt/tags/tag138.xml><?xml version="1.0" encoding="utf-8"?>
<p:tagLst xmlns:p="http://schemas.openxmlformats.org/presentationml/2006/main">
  <p:tag name="AS_UNIQUEID" val="2663"/>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2664"/>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266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266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266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2668"/>
</p:tagLst>
</file>

<file path=ppt/tags/tag144.xml><?xml version="1.0" encoding="utf-8"?>
<p:tagLst xmlns:p="http://schemas.openxmlformats.org/presentationml/2006/main">
  <p:tag name="AS_UNIQUEID" val="2669"/>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5.xml><?xml version="1.0" encoding="utf-8"?>
<p:tagLst xmlns:p="http://schemas.openxmlformats.org/presentationml/2006/main">
  <p:tag name="AS_UNIQUEID" val="2670"/>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267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2672"/>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2673"/>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9.xml><?xml version="1.0" encoding="utf-8"?>
<p:tagLst xmlns:p="http://schemas.openxmlformats.org/presentationml/2006/main">
  <p:tag name="AS_UNIQUEID" val="2674"/>
</p:tagLst>
</file>

<file path=ppt/tags/tag15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1.xml><?xml version="1.0" encoding="utf-8"?>
<p:tagLst xmlns:p="http://schemas.openxmlformats.org/presentationml/2006/main">
  <p:tag name="AS_UNIQUEID" val="2675"/>
</p:tagLst>
</file>

<file path=ppt/tags/tag152.xml><?xml version="1.0" encoding="utf-8"?>
<p:tagLst xmlns:p="http://schemas.openxmlformats.org/presentationml/2006/main">
  <p:tag name="AS_UNIQUEID" val="2676"/>
</p:tagLst>
</file>

<file path=ppt/tags/tag153.xml><?xml version="1.0" encoding="utf-8"?>
<p:tagLst xmlns:p="http://schemas.openxmlformats.org/presentationml/2006/main">
  <p:tag name="AS_UNIQUEID" val="2677"/>
</p:tagLst>
</file>

<file path=ppt/tags/tag154.xml><?xml version="1.0" encoding="utf-8"?>
<p:tagLst xmlns:p="http://schemas.openxmlformats.org/presentationml/2006/main">
  <p:tag name="AS_UNIQUEID" val="2678"/>
</p:tagLst>
</file>

<file path=ppt/tags/tag155.xml><?xml version="1.0" encoding="utf-8"?>
<p:tagLst xmlns:p="http://schemas.openxmlformats.org/presentationml/2006/main">
  <p:tag name="AS_UNIQUEID" val="2679"/>
</p:tagLst>
</file>

<file path=ppt/tags/tag156.xml><?xml version="1.0" encoding="utf-8"?>
<p:tagLst xmlns:p="http://schemas.openxmlformats.org/presentationml/2006/main">
  <p:tag name="AS_UNIQUEID" val="2680"/>
</p:tagLst>
</file>

<file path=ppt/tags/tag157.xml><?xml version="1.0" encoding="utf-8"?>
<p:tagLst xmlns:p="http://schemas.openxmlformats.org/presentationml/2006/main">
  <p:tag name="AS_UNIQUEID" val="2681"/>
</p:tagLst>
</file>

<file path=ppt/tags/tag158.xml><?xml version="1.0" encoding="utf-8"?>
<p:tagLst xmlns:p="http://schemas.openxmlformats.org/presentationml/2006/main">
  <p:tag name="AS_UNIQUEID" val="2682"/>
</p:tagLst>
</file>

<file path=ppt/tags/tag159.xml><?xml version="1.0" encoding="utf-8"?>
<p:tagLst xmlns:p="http://schemas.openxmlformats.org/presentationml/2006/main">
  <p:tag name="AS_UNIQUEID" val="2683"/>
</p:tagLst>
</file>

<file path=ppt/tags/tag160.xml><?xml version="1.0" encoding="utf-8"?>
<p:tagLst xmlns:p="http://schemas.openxmlformats.org/presentationml/2006/main">
  <p:tag name="AS_UNIQUEID" val="2684"/>
</p:tagLst>
</file>

<file path=ppt/tags/tag161.xml><?xml version="1.0" encoding="utf-8"?>
<p:tagLst xmlns:p="http://schemas.openxmlformats.org/presentationml/2006/main">
  <p:tag name="AS_UNIQUEID" val="2685"/>
</p:tagLst>
</file>

<file path=ppt/tags/tag162.xml><?xml version="1.0" encoding="utf-8"?>
<p:tagLst xmlns:p="http://schemas.openxmlformats.org/presentationml/2006/main">
  <p:tag name="AS_UNIQUEID" val="2686"/>
</p:tagLst>
</file>

<file path=ppt/tags/tag163.xml><?xml version="1.0" encoding="utf-8"?>
<p:tagLst xmlns:p="http://schemas.openxmlformats.org/presentationml/2006/main">
  <p:tag name="AS_UNIQUEID" val="2687"/>
</p:tagLst>
</file>

<file path=ppt/tags/tag164.xml><?xml version="1.0" encoding="utf-8"?>
<p:tagLst xmlns:p="http://schemas.openxmlformats.org/presentationml/2006/main">
  <p:tag name="AS_UNIQUEID" val="2688"/>
</p:tagLst>
</file>

<file path=ppt/tags/tag165.xml><?xml version="1.0" encoding="utf-8"?>
<p:tagLst xmlns:p="http://schemas.openxmlformats.org/presentationml/2006/main">
  <p:tag name="AS_UNIQUEID" val="2689"/>
</p:tagLst>
</file>

<file path=ppt/tags/tag166.xml><?xml version="1.0" encoding="utf-8"?>
<p:tagLst xmlns:p="http://schemas.openxmlformats.org/presentationml/2006/main">
  <p:tag name="AS_UNIQUEID" val="2690"/>
</p:tagLst>
</file>

<file path=ppt/tags/tag167.xml><?xml version="1.0" encoding="utf-8"?>
<p:tagLst xmlns:p="http://schemas.openxmlformats.org/presentationml/2006/main">
  <p:tag name="AS_UNIQUEID" val="2691"/>
</p:tagLst>
</file>

<file path=ppt/tags/tag168.xml><?xml version="1.0" encoding="utf-8"?>
<p:tagLst xmlns:p="http://schemas.openxmlformats.org/presentationml/2006/main">
  <p:tag name="AS_UNIQUEID" val="2692"/>
</p:tagLst>
</file>

<file path=ppt/tags/tag169.xml><?xml version="1.0" encoding="utf-8"?>
<p:tagLst xmlns:p="http://schemas.openxmlformats.org/presentationml/2006/main">
  <p:tag name="AS_UNIQUEID" val="2693"/>
</p:tagLst>
</file>

<file path=ppt/tags/tag170.xml><?xml version="1.0" encoding="utf-8"?>
<p:tagLst xmlns:p="http://schemas.openxmlformats.org/presentationml/2006/main">
  <p:tag name="AS_UNIQUEID" val="2694"/>
</p:tagLst>
</file>

<file path=ppt/tags/tag171.xml><?xml version="1.0" encoding="utf-8"?>
<p:tagLst xmlns:p="http://schemas.openxmlformats.org/presentationml/2006/main">
  <p:tag name="AS_UNIQUEID" val="2695"/>
</p:tagLst>
</file>

<file path=ppt/tags/tag17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73.xml><?xml version="1.0" encoding="utf-8"?>
<p:tagLst xmlns:p="http://schemas.openxmlformats.org/presentationml/2006/main">
  <p:tag name="AS_UNIQUEID" val="2696"/>
</p:tagLst>
</file>

<file path=ppt/tags/tag174.xml><?xml version="1.0" encoding="utf-8"?>
<p:tagLst xmlns:p="http://schemas.openxmlformats.org/presentationml/2006/main">
  <p:tag name="AS_UNIQUEID" val="2697"/>
</p:tagLst>
</file>

<file path=ppt/tags/tag175.xml><?xml version="1.0" encoding="utf-8"?>
<p:tagLst xmlns:p="http://schemas.openxmlformats.org/presentationml/2006/main">
  <p:tag name="AS_UNIQUEID" val="2698"/>
</p:tagLst>
</file>

<file path=ppt/tags/tag176.xml><?xml version="1.0" encoding="utf-8"?>
<p:tagLst xmlns:p="http://schemas.openxmlformats.org/presentationml/2006/main">
  <p:tag name="AS_UNIQUEID" val="2699"/>
</p:tagLst>
</file>

<file path=ppt/tags/tag177.xml><?xml version="1.0" encoding="utf-8"?>
<p:tagLst xmlns:p="http://schemas.openxmlformats.org/presentationml/2006/main">
  <p:tag name="AS_UNIQUEID" val="2700"/>
</p:tagLst>
</file>

<file path=ppt/tags/tag178.xml><?xml version="1.0" encoding="utf-8"?>
<p:tagLst xmlns:p="http://schemas.openxmlformats.org/presentationml/2006/main">
  <p:tag name="AS_UNIQUEID" val="2701"/>
</p:tagLst>
</file>

<file path=ppt/tags/tag179.xml><?xml version="1.0" encoding="utf-8"?>
<p:tagLst xmlns:p="http://schemas.openxmlformats.org/presentationml/2006/main">
  <p:tag name="AS_UNIQUEID" val="2702"/>
</p:tagLst>
</file>

<file path=ppt/tags/tag180.xml><?xml version="1.0" encoding="utf-8"?>
<p:tagLst xmlns:p="http://schemas.openxmlformats.org/presentationml/2006/main">
  <p:tag name="AS_UNIQUEID" val="2703"/>
</p:tagLst>
</file>

<file path=ppt/tags/tag181.xml><?xml version="1.0" encoding="utf-8"?>
<p:tagLst xmlns:p="http://schemas.openxmlformats.org/presentationml/2006/main">
  <p:tag name="AS_UNIQUEID" val="2704"/>
</p:tagLst>
</file>

<file path=ppt/tags/tag182.xml><?xml version="1.0" encoding="utf-8"?>
<p:tagLst xmlns:p="http://schemas.openxmlformats.org/presentationml/2006/main">
  <p:tag name="AS_UNIQUEID" val="2705"/>
</p:tagLst>
</file>

<file path=ppt/tags/tag183.xml><?xml version="1.0" encoding="utf-8"?>
<p:tagLst xmlns:p="http://schemas.openxmlformats.org/presentationml/2006/main">
  <p:tag name="AS_UNIQUEID" val="2706"/>
</p:tagLst>
</file>

<file path=ppt/tags/tag184.xml><?xml version="1.0" encoding="utf-8"?>
<p:tagLst xmlns:p="http://schemas.openxmlformats.org/presentationml/2006/main">
  <p:tag name="AS_UNIQUEID" val="2707"/>
</p:tagLst>
</file>

<file path=ppt/tags/tag185.xml><?xml version="1.0" encoding="utf-8"?>
<p:tagLst xmlns:p="http://schemas.openxmlformats.org/presentationml/2006/main">
  <p:tag name="AS_UNIQUEID" val="2708"/>
</p:tagLst>
</file>

<file path=ppt/tags/tag186.xml><?xml version="1.0" encoding="utf-8"?>
<p:tagLst xmlns:p="http://schemas.openxmlformats.org/presentationml/2006/main">
  <p:tag name="AS_UNIQUEID" val="2709"/>
</p:tagLst>
</file>

<file path=ppt/tags/tag187.xml><?xml version="1.0" encoding="utf-8"?>
<p:tagLst xmlns:p="http://schemas.openxmlformats.org/presentationml/2006/main">
  <p:tag name="AS_UNIQUEID" val="2710"/>
</p:tagLst>
</file>

<file path=ppt/tags/tag188.xml><?xml version="1.0" encoding="utf-8"?>
<p:tagLst xmlns:p="http://schemas.openxmlformats.org/presentationml/2006/main">
  <p:tag name="AS_UNIQUEID" val="2711"/>
</p:tagLst>
</file>

<file path=ppt/tags/tag189.xml><?xml version="1.0" encoding="utf-8"?>
<p:tagLst xmlns:p="http://schemas.openxmlformats.org/presentationml/2006/main">
  <p:tag name="AS_UNIQUEID" val="2712"/>
</p:tagLst>
</file>

<file path=ppt/tags/tag190.xml><?xml version="1.0" encoding="utf-8"?>
<p:tagLst xmlns:p="http://schemas.openxmlformats.org/presentationml/2006/main">
  <p:tag name="AS_UNIQUEID" val="2713"/>
</p:tagLst>
</file>

<file path=ppt/tags/tag191.xml><?xml version="1.0" encoding="utf-8"?>
<p:tagLst xmlns:p="http://schemas.openxmlformats.org/presentationml/2006/main">
  <p:tag name="AS_UNIQUEID" val="2714"/>
</p:tagLst>
</file>

<file path=ppt/tags/tag192.xml><?xml version="1.0" encoding="utf-8"?>
<p:tagLst xmlns:p="http://schemas.openxmlformats.org/presentationml/2006/main">
  <p:tag name="AS_UNIQUEID" val="2715"/>
</p:tagLst>
</file>

<file path=ppt/tags/tag193.xml><?xml version="1.0" encoding="utf-8"?>
<p:tagLst xmlns:p="http://schemas.openxmlformats.org/presentationml/2006/main">
  <p:tag name="AS_UNIQUEID" val="2716"/>
</p:tagLst>
</file>

<file path=ppt/tags/tag194.xml><?xml version="1.0" encoding="utf-8"?>
<p:tagLst xmlns:p="http://schemas.openxmlformats.org/presentationml/2006/main">
  <p:tag name="AS_UNIQUEID" val="2717"/>
</p:tagLst>
</file>

<file path=ppt/tags/tag195.xml><?xml version="1.0" encoding="utf-8"?>
<p:tagLst xmlns:p="http://schemas.openxmlformats.org/presentationml/2006/main">
  <p:tag name="AS_UNIQUEID" val="2718"/>
</p:tagLst>
</file>

<file path=ppt/tags/tag196.xml><?xml version="1.0" encoding="utf-8"?>
<p:tagLst xmlns:p="http://schemas.openxmlformats.org/presentationml/2006/main">
  <p:tag name="AS_UNIQUEID" val="2719"/>
</p:tagLst>
</file>

<file path=ppt/tags/tag197.xml><?xml version="1.0" encoding="utf-8"?>
<p:tagLst xmlns:p="http://schemas.openxmlformats.org/presentationml/2006/main">
  <p:tag name="AS_UNIQUEID" val="2720"/>
</p:tagLst>
</file>

<file path=ppt/tags/tag198.xml><?xml version="1.0" encoding="utf-8"?>
<p:tagLst xmlns:p="http://schemas.openxmlformats.org/presentationml/2006/main">
  <p:tag name="AS_UNIQUEID" val="2721"/>
</p:tagLst>
</file>

<file path=ppt/tags/tag199.xml><?xml version="1.0" encoding="utf-8"?>
<p:tagLst xmlns:p="http://schemas.openxmlformats.org/presentationml/2006/main">
  <p:tag name="AS_UNIQUEID" val="2722"/>
</p:tagLst>
</file>

<file path=ppt/tags/tag200.xml><?xml version="1.0" encoding="utf-8"?>
<p:tagLst xmlns:p="http://schemas.openxmlformats.org/presentationml/2006/main">
  <p:tag name="AS_UNIQUEID" val="2723"/>
</p:tagLst>
</file>

<file path=ppt/tags/tag201.xml><?xml version="1.0" encoding="utf-8"?>
<p:tagLst xmlns:p="http://schemas.openxmlformats.org/presentationml/2006/main">
  <p:tag name="AS_UNIQUEID" val="2724"/>
</p:tagLst>
</file>

<file path=ppt/tags/tag202.xml><?xml version="1.0" encoding="utf-8"?>
<p:tagLst xmlns:p="http://schemas.openxmlformats.org/presentationml/2006/main">
  <p:tag name="AS_UNIQUEID" val="2725"/>
</p:tagLst>
</file>

<file path=ppt/tags/tag203.xml><?xml version="1.0" encoding="utf-8"?>
<p:tagLst xmlns:p="http://schemas.openxmlformats.org/presentationml/2006/main">
  <p:tag name="AS_UNIQUEID" val="2726"/>
</p:tagLst>
</file>

<file path=ppt/tags/tag204.xml><?xml version="1.0" encoding="utf-8"?>
<p:tagLst xmlns:p="http://schemas.openxmlformats.org/presentationml/2006/main">
  <p:tag name="AS_UNIQUEID" val="2727"/>
</p:tagLst>
</file>

<file path=ppt/tags/tag205.xml><?xml version="1.0" encoding="utf-8"?>
<p:tagLst xmlns:p="http://schemas.openxmlformats.org/presentationml/2006/main">
  <p:tag name="AS_UNIQUEID" val="2728"/>
</p:tagLst>
</file>

<file path=ppt/tags/tag206.xml><?xml version="1.0" encoding="utf-8"?>
<p:tagLst xmlns:p="http://schemas.openxmlformats.org/presentationml/2006/main">
  <p:tag name="AS_UNIQUEID" val="2729"/>
</p:tagLst>
</file>

<file path=ppt/tags/tag207.xml><?xml version="1.0" encoding="utf-8"?>
<p:tagLst xmlns:p="http://schemas.openxmlformats.org/presentationml/2006/main">
  <p:tag name="AS_UNIQUEID" val="2730"/>
</p:tagLst>
</file>

<file path=ppt/tags/tag208.xml><?xml version="1.0" encoding="utf-8"?>
<p:tagLst xmlns:p="http://schemas.openxmlformats.org/presentationml/2006/main">
  <p:tag name="AS_UNIQUEID" val="2731"/>
</p:tagLst>
</file>

<file path=ppt/tags/tag209.xml><?xml version="1.0" encoding="utf-8"?>
<p:tagLst xmlns:p="http://schemas.openxmlformats.org/presentationml/2006/main">
  <p:tag name="AS_UNIQUEID" val="2732"/>
</p:tagLst>
</file>

<file path=ppt/tags/tag210.xml><?xml version="1.0" encoding="utf-8"?>
<p:tagLst xmlns:p="http://schemas.openxmlformats.org/presentationml/2006/main">
  <p:tag name="AS_UNIQUEID" val="2733"/>
</p:tagLst>
</file>

<file path=ppt/tags/tag211.xml><?xml version="1.0" encoding="utf-8"?>
<p:tagLst xmlns:p="http://schemas.openxmlformats.org/presentationml/2006/main">
  <p:tag name="AS_UNIQUEID" val="2734"/>
</p:tagLst>
</file>

<file path=ppt/tags/tag212.xml><?xml version="1.0" encoding="utf-8"?>
<p:tagLst xmlns:p="http://schemas.openxmlformats.org/presentationml/2006/main">
  <p:tag name="AS_UNIQUEID" val="2735"/>
</p:tagLst>
</file>

<file path=ppt/tags/tag213.xml><?xml version="1.0" encoding="utf-8"?>
<p:tagLst xmlns:p="http://schemas.openxmlformats.org/presentationml/2006/main">
  <p:tag name="AS_UNIQUEID" val="2736"/>
</p:tagLst>
</file>

<file path=ppt/tags/tag214.xml><?xml version="1.0" encoding="utf-8"?>
<p:tagLst xmlns:p="http://schemas.openxmlformats.org/presentationml/2006/main">
  <p:tag name="AS_UNIQUEID" val="2737"/>
</p:tagLst>
</file>

<file path=ppt/tags/tag215.xml><?xml version="1.0" encoding="utf-8"?>
<p:tagLst xmlns:p="http://schemas.openxmlformats.org/presentationml/2006/main">
  <p:tag name="AS_UNIQUEID" val="2738"/>
</p:tagLst>
</file>

<file path=ppt/tags/tag216.xml><?xml version="1.0" encoding="utf-8"?>
<p:tagLst xmlns:p="http://schemas.openxmlformats.org/presentationml/2006/main">
  <p:tag name="AS_UNIQUEID" val="2402"/>
</p:tagLst>
</file>

<file path=ppt/tags/tag217.xml><?xml version="1.0" encoding="utf-8"?>
<p:tagLst xmlns:p="http://schemas.openxmlformats.org/presentationml/2006/main">
  <p:tag name="AS_UNIQUEID" val="2403"/>
</p:tagLst>
</file>

<file path=ppt/tags/tag218.xml><?xml version="1.0" encoding="utf-8"?>
<p:tagLst xmlns:p="http://schemas.openxmlformats.org/presentationml/2006/main">
  <p:tag name="AS_UNIQUEID" val="2404"/>
</p:tagLst>
</file>

<file path=ppt/tags/tag219.xml><?xml version="1.0" encoding="utf-8"?>
<p:tagLst xmlns:p="http://schemas.openxmlformats.org/presentationml/2006/main">
  <p:tag name="AS_UNIQUEID" val="2405"/>
</p:tagLst>
</file>

<file path=ppt/tags/tag220.xml><?xml version="1.0" encoding="utf-8"?>
<p:tagLst xmlns:p="http://schemas.openxmlformats.org/presentationml/2006/main">
  <p:tag name="AS_UNIQUEID" val="2406"/>
</p:tagLst>
</file>

<file path=ppt/tags/tag221.xml><?xml version="1.0" encoding="utf-8"?>
<p:tagLst xmlns:p="http://schemas.openxmlformats.org/presentationml/2006/main">
  <p:tag name="AS_UNIQUEID" val="2407"/>
</p:tagLst>
</file>

<file path=ppt/tags/tag222.xml><?xml version="1.0" encoding="utf-8"?>
<p:tagLst xmlns:p="http://schemas.openxmlformats.org/presentationml/2006/main">
  <p:tag name="AS_UNIQUEID" val="2408"/>
</p:tagLst>
</file>

<file path=ppt/tags/tag223.xml><?xml version="1.0" encoding="utf-8"?>
<p:tagLst xmlns:p="http://schemas.openxmlformats.org/presentationml/2006/main">
  <p:tag name="AS_UNIQUEID" val="2409"/>
</p:tagLst>
</file>

<file path=ppt/tags/tag224.xml><?xml version="1.0" encoding="utf-8"?>
<p:tagLst xmlns:p="http://schemas.openxmlformats.org/presentationml/2006/main">
  <p:tag name="AS_UNIQUEID" val="2410"/>
</p:tagLst>
</file>

<file path=ppt/tags/tag225.xml><?xml version="1.0" encoding="utf-8"?>
<p:tagLst xmlns:p="http://schemas.openxmlformats.org/presentationml/2006/main">
  <p:tag name="AS_UNIQUEID" val="2411"/>
</p:tagLst>
</file>

<file path=ppt/tags/tag226.xml><?xml version="1.0" encoding="utf-8"?>
<p:tagLst xmlns:p="http://schemas.openxmlformats.org/presentationml/2006/main">
  <p:tag name="AS_UNIQUEID" val="2412"/>
</p:tagLst>
</file>

<file path=ppt/tags/tag227.xml><?xml version="1.0" encoding="utf-8"?>
<p:tagLst xmlns:p="http://schemas.openxmlformats.org/presentationml/2006/main">
  <p:tag name="AS_UNIQUEID" val="2413"/>
</p:tagLst>
</file>

<file path=ppt/tags/tag228.xml><?xml version="1.0" encoding="utf-8"?>
<p:tagLst xmlns:p="http://schemas.openxmlformats.org/presentationml/2006/main">
  <p:tag name="AS_UNIQUEID" val="2414"/>
</p:tagLst>
</file>

<file path=ppt/tags/tag229.xml><?xml version="1.0" encoding="utf-8"?>
<p:tagLst xmlns:p="http://schemas.openxmlformats.org/presentationml/2006/main">
  <p:tag name="AS_UNIQUEID" val="2415"/>
</p:tagLst>
</file>

<file path=ppt/tags/tag230.xml><?xml version="1.0" encoding="utf-8"?>
<p:tagLst xmlns:p="http://schemas.openxmlformats.org/presentationml/2006/main">
  <p:tag name="AS_UNIQUEID" val="2246"/>
</p:tagLst>
</file>

<file path=ppt/tags/tag231.xml><?xml version="1.0" encoding="utf-8"?>
<p:tagLst xmlns:p="http://schemas.openxmlformats.org/presentationml/2006/main">
  <p:tag name="AS_UNIQUEID" val="2246"/>
</p:tagLst>
</file>

<file path=ppt/tags/tag232.xml><?xml version="1.0" encoding="utf-8"?>
<p:tagLst xmlns:p="http://schemas.openxmlformats.org/presentationml/2006/main">
  <p:tag name="AS_UNIQUEID" val="2249"/>
</p:tagLst>
</file>

<file path=ppt/tags/tag233.xml><?xml version="1.0" encoding="utf-8"?>
<p:tagLst xmlns:p="http://schemas.openxmlformats.org/presentationml/2006/main">
  <p:tag name="AS_UNIQUEID" val="2249"/>
</p:tagLst>
</file>

<file path=ppt/tags/tag234.xml><?xml version="1.0" encoding="utf-8"?>
<p:tagLst xmlns:p="http://schemas.openxmlformats.org/presentationml/2006/main">
  <p:tag name="AS_UNIQUEID" val="2739"/>
</p:tagLst>
</file>

<file path=ppt/tags/tag235.xml><?xml version="1.0" encoding="utf-8"?>
<p:tagLst xmlns:p="http://schemas.openxmlformats.org/presentationml/2006/main">
  <p:tag name="AS_UNIQUEID" val="2740"/>
</p:tagLst>
</file>

<file path=ppt/tags/tag236.xml><?xml version="1.0" encoding="utf-8"?>
<p:tagLst xmlns:p="http://schemas.openxmlformats.org/presentationml/2006/main">
  <p:tag name="AS_UNIQUEID" val="2741"/>
</p:tagLst>
</file>

<file path=ppt/tags/tag237.xml><?xml version="1.0" encoding="utf-8"?>
<p:tagLst xmlns:p="http://schemas.openxmlformats.org/presentationml/2006/main">
  <p:tag name="AS_UNIQUEID" val="2742"/>
  <p:tag name="KSO_WM_UNIT_TABLE_BEAUTIFY" val="smartTable{76d7fb12-4e73-4490-8ff2-1eb8bf54fad8}"/>
  <p:tag name="TABLE_COLOR_RGB" val="0x000000*0xFFFFFF*0x44546A*0xE6E5E5*0xE29A9A*0xDFBBB3*0xA3CDCB*0x8BAC74*0x849BCA*0xD1CD95"/>
  <p:tag name="TABLE_COLORIDX" val="h"/>
  <p:tag name="TABLE_EMPHASIZE_COLOR" val="14850714"/>
  <p:tag name="TABLE_SKINIDX" val="3"/>
</p:tagLst>
</file>

<file path=ppt/tags/tag238.xml><?xml version="1.0" encoding="utf-8"?>
<p:tagLst xmlns:p="http://schemas.openxmlformats.org/presentationml/2006/main">
  <p:tag name="AS_UNIQUEID" val="2743"/>
</p:tagLst>
</file>

<file path=ppt/tags/tag239.xml><?xml version="1.0" encoding="utf-8"?>
<p:tagLst xmlns:p="http://schemas.openxmlformats.org/presentationml/2006/main">
  <p:tag name="AS_UNIQUEID" val="2744"/>
</p:tagLst>
</file>

<file path=ppt/tags/tag240.xml><?xml version="1.0" encoding="utf-8"?>
<p:tagLst xmlns:p="http://schemas.openxmlformats.org/presentationml/2006/main">
  <p:tag name="AS_UNIQUEID" val="2745"/>
</p:tagLst>
</file>

<file path=ppt/tags/tag241.xml><?xml version="1.0" encoding="utf-8"?>
<p:tagLst xmlns:p="http://schemas.openxmlformats.org/presentationml/2006/main">
  <p:tag name="AS_UNIQUEID" val="2746"/>
</p:tagLst>
</file>

<file path=ppt/tags/tag242.xml><?xml version="1.0" encoding="utf-8"?>
<p:tagLst xmlns:p="http://schemas.openxmlformats.org/presentationml/2006/main">
  <p:tag name="AS_UNIQUEID" val="2747"/>
</p:tagLst>
</file>

<file path=ppt/tags/tag243.xml><?xml version="1.0" encoding="utf-8"?>
<p:tagLst xmlns:p="http://schemas.openxmlformats.org/presentationml/2006/main">
  <p:tag name="AS_UNIQUEID" val="2748"/>
</p:tagLst>
</file>

<file path=ppt/tags/tag244.xml><?xml version="1.0" encoding="utf-8"?>
<p:tagLst xmlns:p="http://schemas.openxmlformats.org/presentationml/2006/main">
  <p:tag name="AS_UNIQUEID" val="2749"/>
</p:tagLst>
</file>

<file path=ppt/tags/tag245.xml><?xml version="1.0" encoding="utf-8"?>
<p:tagLst xmlns:p="http://schemas.openxmlformats.org/presentationml/2006/main">
  <p:tag name="AS_UNIQUEID" val="2750"/>
</p:tagLst>
</file>

<file path=ppt/tags/tag246.xml><?xml version="1.0" encoding="utf-8"?>
<p:tagLst xmlns:p="http://schemas.openxmlformats.org/presentationml/2006/main">
  <p:tag name="AS_UNIQUEID" val="2751"/>
</p:tagLst>
</file>

<file path=ppt/tags/tag247.xml><?xml version="1.0" encoding="utf-8"?>
<p:tagLst xmlns:p="http://schemas.openxmlformats.org/presentationml/2006/main">
  <p:tag name="AS_UNIQUEID" val="2752"/>
</p:tagLst>
</file>

<file path=ppt/tags/tag248.xml><?xml version="1.0" encoding="utf-8"?>
<p:tagLst xmlns:p="http://schemas.openxmlformats.org/presentationml/2006/main">
  <p:tag name="KSO_WM_BEAUTIFY_FLAG" val="#wm#"/>
  <p:tag name="KSO_WM_TEMPLATE_CATEGORY" val="custom"/>
  <p:tag name="KSO_WM_TEMPLATE_INDEX" val="20205081"/>
</p:tagLst>
</file>

<file path=ppt/tags/tag249.xml><?xml version="1.0" encoding="utf-8"?>
<p:tagLst xmlns:p="http://schemas.openxmlformats.org/presentationml/2006/main">
  <p:tag name="AS_UNIQUEID" val="2753"/>
</p:tagLst>
</file>

<file path=ppt/tags/tag250.xml><?xml version="1.0" encoding="utf-8"?>
<p:tagLst xmlns:p="http://schemas.openxmlformats.org/presentationml/2006/main">
  <p:tag name="AS_UNIQUEID" val="1012"/>
</p:tagLst>
</file>

<file path=ppt/tags/tag251.xml><?xml version="1.0" encoding="utf-8"?>
<p:tagLst xmlns:p="http://schemas.openxmlformats.org/presentationml/2006/main">
  <p:tag name="AS_UNIQUEID" val="1013"/>
</p:tagLst>
</file>

<file path=ppt/tags/tag252.xml><?xml version="1.0" encoding="utf-8"?>
<p:tagLst xmlns:p="http://schemas.openxmlformats.org/presentationml/2006/main">
  <p:tag name="AS_UNIQUEID" val="624"/>
</p:tagLst>
</file>

<file path=ppt/tags/tag253.xml><?xml version="1.0" encoding="utf-8"?>
<p:tagLst xmlns:p="http://schemas.openxmlformats.org/presentationml/2006/main">
  <p:tag name="AS_UNIQUEID" val="2754"/>
</p:tagLst>
</file>

<file path=ppt/tags/tag254.xml><?xml version="1.0" encoding="utf-8"?>
<p:tagLst xmlns:p="http://schemas.openxmlformats.org/presentationml/2006/main">
  <p:tag name="AS_UNIQUEID" val="2755"/>
</p:tagLst>
</file>

<file path=ppt/tags/tag255.xml><?xml version="1.0" encoding="utf-8"?>
<p:tagLst xmlns:p="http://schemas.openxmlformats.org/presentationml/2006/main">
  <p:tag name="AS_UNIQUEID" val="1513"/>
</p:tagLst>
</file>

<file path=ppt/tags/tag256.xml><?xml version="1.0" encoding="utf-8"?>
<p:tagLst xmlns:p="http://schemas.openxmlformats.org/presentationml/2006/main">
  <p:tag name="AS_UNIQUEID" val="2756"/>
</p:tagLst>
</file>

<file path=ppt/tags/tag257.xml><?xml version="1.0" encoding="utf-8"?>
<p:tagLst xmlns:p="http://schemas.openxmlformats.org/presentationml/2006/main">
  <p:tag name="AS_UNIQUEID" val="1274"/>
</p:tagLst>
</file>

<file path=ppt/tags/tag258.xml><?xml version="1.0" encoding="utf-8"?>
<p:tagLst xmlns:p="http://schemas.openxmlformats.org/presentationml/2006/main">
  <p:tag name="AS_UNIQUEID" val="1275"/>
</p:tagLst>
</file>

<file path=ppt/tags/tag259.xml><?xml version="1.0" encoding="utf-8"?>
<p:tagLst xmlns:p="http://schemas.openxmlformats.org/presentationml/2006/main">
  <p:tag name="AS_UNIQUEID" val="2757"/>
</p:tagLst>
</file>

<file path=ppt/tags/tag260.xml><?xml version="1.0" encoding="utf-8"?>
<p:tagLst xmlns:p="http://schemas.openxmlformats.org/presentationml/2006/main">
  <p:tag name="AS_UNIQUEID" val="2758"/>
</p:tagLst>
</file>

<file path=ppt/tags/tag261.xml><?xml version="1.0" encoding="utf-8"?>
<p:tagLst xmlns:p="http://schemas.openxmlformats.org/presentationml/2006/main">
  <p:tag name="AS_UNIQUEID" val="2759"/>
</p:tagLst>
</file>

<file path=ppt/tags/tag262.xml><?xml version="1.0" encoding="utf-8"?>
<p:tagLst xmlns:p="http://schemas.openxmlformats.org/presentationml/2006/main">
  <p:tag name="AS_UNIQUEID" val="1500"/>
  <p:tag name="KSO_WM_BEAUTIFY_FLAG" val=""/>
  <p:tag name="KSO_WM_UNIT_PLACING_PICTURE_USER_VIEWPORT" val="{&quot;height&quot;:10709,&quot;width&quot;:16519}"/>
</p:tagLst>
</file>

<file path=ppt/tags/tag263.xml><?xml version="1.0" encoding="utf-8"?>
<p:tagLst xmlns:p="http://schemas.openxmlformats.org/presentationml/2006/main">
  <p:tag name="AS_UNIQUEID" val="2760"/>
</p:tagLst>
</file>

<file path=ppt/tags/tag264.xml><?xml version="1.0" encoding="utf-8"?>
<p:tagLst xmlns:p="http://schemas.openxmlformats.org/presentationml/2006/main">
  <p:tag name="AS_UNIQUEID" val="2761"/>
</p:tagLst>
</file>

<file path=ppt/tags/tag265.xml><?xml version="1.0" encoding="utf-8"?>
<p:tagLst xmlns:p="http://schemas.openxmlformats.org/presentationml/2006/main">
  <p:tag name="AS_UNIQUEID" val="2762"/>
</p:tagLst>
</file>

<file path=ppt/tags/tag266.xml><?xml version="1.0" encoding="utf-8"?>
<p:tagLst xmlns:p="http://schemas.openxmlformats.org/presentationml/2006/main">
  <p:tag name="AS_UNIQUEID" val="2763"/>
</p:tagLst>
</file>

<file path=ppt/tags/tag267.xml><?xml version="1.0" encoding="utf-8"?>
<p:tagLst xmlns:p="http://schemas.openxmlformats.org/presentationml/2006/main">
  <p:tag name="AS_UNIQUEID" val="2764"/>
</p:tagLst>
</file>

<file path=ppt/tags/tag268.xml><?xml version="1.0" encoding="utf-8"?>
<p:tagLst xmlns:p="http://schemas.openxmlformats.org/presentationml/2006/main">
  <p:tag name="AS_UNIQUEID" val="3002"/>
</p:tagLst>
</file>

<file path=ppt/tags/tag269.xml><?xml version="1.0" encoding="utf-8"?>
<p:tagLst xmlns:p="http://schemas.openxmlformats.org/presentationml/2006/main">
  <p:tag name="AS_UNIQUEID" val="2765"/>
</p:tagLst>
</file>

<file path=ppt/tags/tag270.xml><?xml version="1.0" encoding="utf-8"?>
<p:tagLst xmlns:p="http://schemas.openxmlformats.org/presentationml/2006/main">
  <p:tag name="AS_UNIQUEID" val="2766"/>
</p:tagLst>
</file>

<file path=ppt/tags/tag271.xml><?xml version="1.0" encoding="utf-8"?>
<p:tagLst xmlns:p="http://schemas.openxmlformats.org/presentationml/2006/main">
  <p:tag name="AS_UNIQUEID" val="2767"/>
</p:tagLst>
</file>

<file path=ppt/tags/tag272.xml><?xml version="1.0" encoding="utf-8"?>
<p:tagLst xmlns:p="http://schemas.openxmlformats.org/presentationml/2006/main">
  <p:tag name="AS_UNIQUEID" val="2768"/>
</p:tagLst>
</file>

<file path=ppt/tags/tag273.xml><?xml version="1.0" encoding="utf-8"?>
<p:tagLst xmlns:p="http://schemas.openxmlformats.org/presentationml/2006/main">
  <p:tag name="KSO_WM_BEAUTIFY_FLAG" val="#wm#"/>
  <p:tag name="KSO_WM_TEMPLATE_CATEGORY" val="custom"/>
  <p:tag name="KSO_WM_TEMPLATE_INDEX" val="20205081"/>
</p:tagLst>
</file>

<file path=ppt/tags/tag274.xml><?xml version="1.0" encoding="utf-8"?>
<p:tagLst xmlns:p="http://schemas.openxmlformats.org/presentationml/2006/main">
  <p:tag name="AS_UNIQUEID" val="2769"/>
</p:tagLst>
</file>

<file path=ppt/tags/tag275.xml><?xml version="1.0" encoding="utf-8"?>
<p:tagLst xmlns:p="http://schemas.openxmlformats.org/presentationml/2006/main">
  <p:tag name="AS_UNIQUEID" val="2770"/>
</p:tagLst>
</file>

<file path=ppt/tags/tag276.xml><?xml version="1.0" encoding="utf-8"?>
<p:tagLst xmlns:p="http://schemas.openxmlformats.org/presentationml/2006/main">
  <p:tag name="AS_UNIQUEID" val="2771"/>
</p:tagLst>
</file>

<file path=ppt/tags/tag277.xml><?xml version="1.0" encoding="utf-8"?>
<p:tagLst xmlns:p="http://schemas.openxmlformats.org/presentationml/2006/main">
  <p:tag name="KSO_WM_BEAUTIFY_FLAG" val="#wm#"/>
  <p:tag name="KSO_WM_TEMPLATE_CATEGORY" val="custom"/>
  <p:tag name="KSO_WM_TEMPLATE_INDEX" val="20205081"/>
</p:tagLst>
</file>

<file path=ppt/tags/tag278.xml><?xml version="1.0" encoding="utf-8"?>
<p:tagLst xmlns:p="http://schemas.openxmlformats.org/presentationml/2006/main">
  <p:tag name="AS_UNIQUEID" val="2772"/>
</p:tagLst>
</file>

<file path=ppt/tags/tag279.xml><?xml version="1.0" encoding="utf-8"?>
<p:tagLst xmlns:p="http://schemas.openxmlformats.org/presentationml/2006/main">
  <p:tag name="AS_UNIQUEID" val="2773"/>
  <p:tag name="TABLE_ENDDRAG_ORIGIN_RECT" val="774*241"/>
  <p:tag name="TABLE_ENDDRAG_RECT" val="84*112*774*241"/>
</p:tagLst>
</file>

<file path=ppt/tags/tag280.xml><?xml version="1.0" encoding="utf-8"?>
<p:tagLst xmlns:p="http://schemas.openxmlformats.org/presentationml/2006/main">
  <p:tag name="AS_UNIQUEID" val="2774"/>
</p:tagLst>
</file>

<file path=ppt/tags/tag281.xml><?xml version="1.0" encoding="utf-8"?>
<p:tagLst xmlns:p="http://schemas.openxmlformats.org/presentationml/2006/main">
  <p:tag name="AS_UNIQUEID" val="2775"/>
</p:tagLst>
</file>

<file path=ppt/tags/tag282.xml><?xml version="1.0" encoding="utf-8"?>
<p:tagLst xmlns:p="http://schemas.openxmlformats.org/presentationml/2006/main">
  <p:tag name="AS_UNIQUEID" val="2776"/>
</p:tagLst>
</file>

<file path=ppt/tags/tag283.xml><?xml version="1.0" encoding="utf-8"?>
<p:tagLst xmlns:p="http://schemas.openxmlformats.org/presentationml/2006/main">
  <p:tag name="AS_UNIQUEID" val="2777"/>
</p:tagLst>
</file>

<file path=ppt/tags/tag284.xml><?xml version="1.0" encoding="utf-8"?>
<p:tagLst xmlns:p="http://schemas.openxmlformats.org/presentationml/2006/main">
  <p:tag name="AS_UNIQUEID" val="2778"/>
</p:tagLst>
</file>

<file path=ppt/tags/tag285.xml><?xml version="1.0" encoding="utf-8"?>
<p:tagLst xmlns:p="http://schemas.openxmlformats.org/presentationml/2006/main">
  <p:tag name="AS_UNIQUEID" val="2779"/>
</p:tagLst>
</file>

<file path=ppt/tags/tag286.xml><?xml version="1.0" encoding="utf-8"?>
<p:tagLst xmlns:p="http://schemas.openxmlformats.org/presentationml/2006/main">
  <p:tag name="AS_UNIQUEID" val="2780"/>
</p:tagLst>
</file>

<file path=ppt/tags/tag287.xml><?xml version="1.0" encoding="utf-8"?>
<p:tagLst xmlns:p="http://schemas.openxmlformats.org/presentationml/2006/main">
  <p:tag name="AS_UNIQUEID" val="2781"/>
</p:tagLst>
</file>

<file path=ppt/tags/tag288.xml><?xml version="1.0" encoding="utf-8"?>
<p:tagLst xmlns:p="http://schemas.openxmlformats.org/presentationml/2006/main">
  <p:tag name="AS_UNIQUEID" val="2782"/>
</p:tagLst>
</file>

<file path=ppt/tags/tag289.xml><?xml version="1.0" encoding="utf-8"?>
<p:tagLst xmlns:p="http://schemas.openxmlformats.org/presentationml/2006/main">
  <p:tag name="AS_UNIQUEID" val="2783"/>
</p:tagLst>
</file>

<file path=ppt/tags/tag290.xml><?xml version="1.0" encoding="utf-8"?>
<p:tagLst xmlns:p="http://schemas.openxmlformats.org/presentationml/2006/main">
  <p:tag name="AS_UNIQUEID" val="2784"/>
</p:tagLst>
</file>

<file path=ppt/tags/tag291.xml><?xml version="1.0" encoding="utf-8"?>
<p:tagLst xmlns:p="http://schemas.openxmlformats.org/presentationml/2006/main">
  <p:tag name="AS_UNIQUEID" val="2234"/>
</p:tagLst>
</file>

<file path=ppt/tags/tag292.xml><?xml version="1.0" encoding="utf-8"?>
<p:tagLst xmlns:p="http://schemas.openxmlformats.org/presentationml/2006/main">
  <p:tag name="AS_UNIQUEID" val="2235"/>
</p:tagLst>
</file>

<file path=ppt/tags/tag293.xml><?xml version="1.0" encoding="utf-8"?>
<p:tagLst xmlns:p="http://schemas.openxmlformats.org/presentationml/2006/main">
  <p:tag name="AS_UNIQUEID" val="2236"/>
</p:tagLst>
</file>

<file path=ppt/tags/tag294.xml><?xml version="1.0" encoding="utf-8"?>
<p:tagLst xmlns:p="http://schemas.openxmlformats.org/presentationml/2006/main">
  <p:tag name="AS_UNIQUEID" val="2785"/>
</p:tagLst>
</file>

<file path=ppt/tags/tag295.xml><?xml version="1.0" encoding="utf-8"?>
<p:tagLst xmlns:p="http://schemas.openxmlformats.org/presentationml/2006/main">
  <p:tag name="AS_UNIQUEID" val="2238"/>
  <p:tag name="KSO_WM_BEAUTIFY_FLAG" val="#wm#"/>
  <p:tag name="KSO_WM_SLIDE_BACKGROUND_TYPE" val="general"/>
  <p:tag name="KSO_WM_TAG_VERSION" val="1.0"/>
  <p:tag name="KSO_WM_TEMPLATE_CATEGORY" val="custom"/>
  <p:tag name="KSO_WM_TEMPLATE_INDEX" val="20204306"/>
  <p:tag name="KSO_WM_UNIT_COMPATIBLE" val="0"/>
  <p:tag name="KSO_WM_UNIT_DIAGRAM_ISNUMVISUAL" val="0"/>
  <p:tag name="KSO_WM_UNIT_DIAGRAM_ISREFERUNIT" val="0"/>
  <p:tag name="KSO_WM_UNIT_HIGHLIGHT" val="0"/>
  <p:tag name="KSO_WM_UNIT_ID" val="custom20204306_9*i*1"/>
  <p:tag name="KSO_WM_UNIT_INDEX" val="1"/>
  <p:tag name="KSO_WM_UNIT_LAYERLEVEL" val="1"/>
  <p:tag name="KSO_WM_UNIT_TYPE" val="i"/>
</p:tagLst>
</file>

<file path=ppt/tags/tag296.xml><?xml version="1.0" encoding="utf-8"?>
<p:tagLst xmlns:p="http://schemas.openxmlformats.org/presentationml/2006/main">
  <p:tag name="AS_UNIQUEID" val="2239"/>
  <p:tag name="KSO_WM_BEAUTIFY_FLAG" val="#wm#"/>
  <p:tag name="KSO_WM_SLIDE_BACKGROUND_TYPE" val="general"/>
  <p:tag name="KSO_WM_TAG_VERSION" val="1.0"/>
  <p:tag name="KSO_WM_TEMPLATE_CATEGORY" val="custom"/>
  <p:tag name="KSO_WM_TEMPLATE_INDEX" val="20204306"/>
  <p:tag name="KSO_WM_UNIT_COMPATIBLE" val="0"/>
  <p:tag name="KSO_WM_UNIT_DIAGRAM_ISNUMVISUAL" val="0"/>
  <p:tag name="KSO_WM_UNIT_DIAGRAM_ISREFERUNIT" val="0"/>
  <p:tag name="KSO_WM_UNIT_HIGHLIGHT" val="0"/>
  <p:tag name="KSO_WM_UNIT_ID" val="custom20204306_9*i*2"/>
  <p:tag name="KSO_WM_UNIT_INDEX" val="2"/>
  <p:tag name="KSO_WM_UNIT_LAYERLEVEL" val="1"/>
  <p:tag name="KSO_WM_UNIT_TYPE" val="i"/>
</p:tagLst>
</file>

<file path=ppt/tags/tag297.xml><?xml version="1.0" encoding="utf-8"?>
<p:tagLst xmlns:p="http://schemas.openxmlformats.org/presentationml/2006/main">
  <p:tag name="AS_UNIQUEID" val="2240"/>
</p:tagLst>
</file>

<file path=ppt/tags/tag298.xml><?xml version="1.0" encoding="utf-8"?>
<p:tagLst xmlns:p="http://schemas.openxmlformats.org/presentationml/2006/main">
  <p:tag name="AS_UNIQUEID" val="2245"/>
</p:tagLst>
</file>

<file path=ppt/tags/tag299.xml><?xml version="1.0" encoding="utf-8"?>
<p:tagLst xmlns:p="http://schemas.openxmlformats.org/presentationml/2006/main">
  <p:tag name="AS_UNIQUEID" val="2246"/>
</p:tagLst>
</file>

<file path=ppt/tags/tag300.xml><?xml version="1.0" encoding="utf-8"?>
<p:tagLst xmlns:p="http://schemas.openxmlformats.org/presentationml/2006/main">
  <p:tag name="AS_UNIQUEID" val="2247"/>
</p:tagLst>
</file>

<file path=ppt/tags/tag301.xml><?xml version="1.0" encoding="utf-8"?>
<p:tagLst xmlns:p="http://schemas.openxmlformats.org/presentationml/2006/main">
  <p:tag name="AS_UNIQUEID" val="2248"/>
</p:tagLst>
</file>

<file path=ppt/tags/tag302.xml><?xml version="1.0" encoding="utf-8"?>
<p:tagLst xmlns:p="http://schemas.openxmlformats.org/presentationml/2006/main">
  <p:tag name="AS_UNIQUEID" val="2249"/>
</p:tagLst>
</file>

<file path=ppt/tags/tag303.xml><?xml version="1.0" encoding="utf-8"?>
<p:tagLst xmlns:p="http://schemas.openxmlformats.org/presentationml/2006/main">
  <p:tag name="AS_UNIQUEID" val="2250"/>
</p:tagLst>
</file>

<file path=ppt/tags/tag304.xml><?xml version="1.0" encoding="utf-8"?>
<p:tagLst xmlns:p="http://schemas.openxmlformats.org/presentationml/2006/main">
  <p:tag name="AS_UNIQUEID" val="2251"/>
</p:tagLst>
</file>

<file path=ppt/tags/tag305.xml><?xml version="1.0" encoding="utf-8"?>
<p:tagLst xmlns:p="http://schemas.openxmlformats.org/presentationml/2006/main">
  <p:tag name="AS_UNIQUEID" val="2252"/>
</p:tagLst>
</file>

<file path=ppt/tags/tag306.xml><?xml version="1.0" encoding="utf-8"?>
<p:tagLst xmlns:p="http://schemas.openxmlformats.org/presentationml/2006/main">
  <p:tag name="AS_UNIQUEID" val="2257"/>
</p:tagLst>
</file>

<file path=ppt/tags/tag307.xml><?xml version="1.0" encoding="utf-8"?>
<p:tagLst xmlns:p="http://schemas.openxmlformats.org/presentationml/2006/main">
  <p:tag name="AS_UNIQUEID" val="2258"/>
</p:tagLst>
</file>

<file path=ppt/tags/tag308.xml><?xml version="1.0" encoding="utf-8"?>
<p:tagLst xmlns:p="http://schemas.openxmlformats.org/presentationml/2006/main">
  <p:tag name="AS_UNIQUEID" val="2262"/>
</p:tagLst>
</file>

<file path=ppt/tags/tag309.xml><?xml version="1.0" encoding="utf-8"?>
<p:tagLst xmlns:p="http://schemas.openxmlformats.org/presentationml/2006/main">
  <p:tag name="AS_UNIQUEID" val="2263"/>
</p:tagLst>
</file>

<file path=ppt/tags/tag310.xml><?xml version="1.0" encoding="utf-8"?>
<p:tagLst xmlns:p="http://schemas.openxmlformats.org/presentationml/2006/main">
  <p:tag name="AS_UNIQUEID" val="2264"/>
</p:tagLst>
</file>

<file path=ppt/tags/tag311.xml><?xml version="1.0" encoding="utf-8"?>
<p:tagLst xmlns:p="http://schemas.openxmlformats.org/presentationml/2006/main">
  <p:tag name="AS_UNIQUEID" val="2265"/>
</p:tagLst>
</file>

<file path=ppt/tags/tag312.xml><?xml version="1.0" encoding="utf-8"?>
<p:tagLst xmlns:p="http://schemas.openxmlformats.org/presentationml/2006/main">
  <p:tag name="AS_UNIQUEID" val="2266"/>
</p:tagLst>
</file>

<file path=ppt/tags/tag313.xml><?xml version="1.0" encoding="utf-8"?>
<p:tagLst xmlns:p="http://schemas.openxmlformats.org/presentationml/2006/main">
  <p:tag name="AS_UNIQUEID" val="2267"/>
</p:tagLst>
</file>

<file path=ppt/tags/tag314.xml><?xml version="1.0" encoding="utf-8"?>
<p:tagLst xmlns:p="http://schemas.openxmlformats.org/presentationml/2006/main">
  <p:tag name="AS_UNIQUEID" val="2268"/>
</p:tagLst>
</file>

<file path=ppt/tags/tag315.xml><?xml version="1.0" encoding="utf-8"?>
<p:tagLst xmlns:p="http://schemas.openxmlformats.org/presentationml/2006/main">
  <p:tag name="AS_UNIQUEID" val="2269"/>
</p:tagLst>
</file>

<file path=ppt/tags/tag316.xml><?xml version="1.0" encoding="utf-8"?>
<p:tagLst xmlns:p="http://schemas.openxmlformats.org/presentationml/2006/main">
  <p:tag name="AS_UNIQUEID" val="2270"/>
</p:tagLst>
</file>

<file path=ppt/tags/tag317.xml><?xml version="1.0" encoding="utf-8"?>
<p:tagLst xmlns:p="http://schemas.openxmlformats.org/presentationml/2006/main">
  <p:tag name="AS_UNIQUEID" val="2271"/>
</p:tagLst>
</file>

<file path=ppt/tags/tag318.xml><?xml version="1.0" encoding="utf-8"?>
<p:tagLst xmlns:p="http://schemas.openxmlformats.org/presentationml/2006/main">
  <p:tag name="AS_UNIQUEID" val="2272"/>
</p:tagLst>
</file>

<file path=ppt/tags/tag319.xml><?xml version="1.0" encoding="utf-8"?>
<p:tagLst xmlns:p="http://schemas.openxmlformats.org/presentationml/2006/main">
  <p:tag name="AS_UNIQUEID" val="2273"/>
</p:tagLst>
</file>

<file path=ppt/tags/tag320.xml><?xml version="1.0" encoding="utf-8"?>
<p:tagLst xmlns:p="http://schemas.openxmlformats.org/presentationml/2006/main">
  <p:tag name="AS_UNIQUEID" val="2274"/>
</p:tagLst>
</file>

<file path=ppt/tags/tag321.xml><?xml version="1.0" encoding="utf-8"?>
<p:tagLst xmlns:p="http://schemas.openxmlformats.org/presentationml/2006/main">
  <p:tag name="AS_UNIQUEID" val="2275"/>
</p:tagLst>
</file>

<file path=ppt/tags/tag322.xml><?xml version="1.0" encoding="utf-8"?>
<p:tagLst xmlns:p="http://schemas.openxmlformats.org/presentationml/2006/main">
  <p:tag name="AS_UNIQUEID" val="2277"/>
</p:tagLst>
</file>

<file path=ppt/tags/tag323.xml><?xml version="1.0" encoding="utf-8"?>
<p:tagLst xmlns:p="http://schemas.openxmlformats.org/presentationml/2006/main">
  <p:tag name="AS_UNIQUEID" val="2278"/>
</p:tagLst>
</file>

<file path=ppt/tags/tag324.xml><?xml version="1.0" encoding="utf-8"?>
<p:tagLst xmlns:p="http://schemas.openxmlformats.org/presentationml/2006/main">
  <p:tag name="AS_UNIQUEID" val="2279"/>
</p:tagLst>
</file>

<file path=ppt/tags/tag325.xml><?xml version="1.0" encoding="utf-8"?>
<p:tagLst xmlns:p="http://schemas.openxmlformats.org/presentationml/2006/main">
  <p:tag name="AS_UNIQUEID" val="2280"/>
</p:tagLst>
</file>

<file path=ppt/tags/tag326.xml><?xml version="1.0" encoding="utf-8"?>
<p:tagLst xmlns:p="http://schemas.openxmlformats.org/presentationml/2006/main">
  <p:tag name="AS_UNIQUEID" val="2786"/>
</p:tagLst>
</file>

<file path=ppt/tags/tag327.xml><?xml version="1.0" encoding="utf-8"?>
<p:tagLst xmlns:p="http://schemas.openxmlformats.org/presentationml/2006/main">
  <p:tag name="AS_UNIQUEID" val="2787"/>
</p:tagLst>
</file>

<file path=ppt/tags/tag328.xml><?xml version="1.0" encoding="utf-8"?>
<p:tagLst xmlns:p="http://schemas.openxmlformats.org/presentationml/2006/main">
  <p:tag name="AS_UNIQUEID" val="2788"/>
</p:tagLst>
</file>

<file path=ppt/tags/tag329.xml><?xml version="1.0" encoding="utf-8"?>
<p:tagLst xmlns:p="http://schemas.openxmlformats.org/presentationml/2006/main">
  <p:tag name="KSO_WM_BEAUTIFY_FLAG" val="#wm#"/>
  <p:tag name="KSO_WM_SLIDE_BACKGROUND" val="[&quot;general&quot;]"/>
  <p:tag name="KSO_WM_SLIDE_ID" val="custom20204306_9"/>
  <p:tag name="KSO_WM_SLIDE_INDEX" val="9"/>
  <p:tag name="KSO_WM_SLIDE_ITEM_CNT" val="0"/>
  <p:tag name="KSO_WM_SLIDE_LAYOUT" val="a_d_f"/>
  <p:tag name="KSO_WM_SLIDE_LAYOUT_CNT" val="1_1_2"/>
  <p:tag name="KSO_WM_SLIDE_LAYOUT_INFO" val="{&quot;direction&quot;:0,&quot;horizontalAlign&quot;:-1,&quot;verticalAlign&quot;:-1,&quot;type&quot;:0,&quot;diagramDirection&quot;:0,&quot;canSetOverLayout&quot;:0,&quot;isOverLayout&quot;:0,&quot;margin&quot;:{&quot;left&quot;:1.69,&quot;top&quot;:1.69,&quot;right&quot;:1.69,&quot;bottom&quot;:1.69},&quot;edge&quot;:{&quot;left&quot;:true,&quot;top&quot;:true,&quot;right&quot;:true,&quot;bottom&quot;:true},&quot;backgroundInfo&quot;:[{&quot;type&quot;:&quot;general&quot;,&quot;left&quot;:0.0,&quot;top&quot;:0.0,&quot;right&quot;:0.0,&quot;bottom&quot;:0.0,&quot;leftAbs&quot;:false,&quot;topAbs&quot;:false,&quot;rightAbs&quot;:false,&quot;bottomAbs&quot;:false}]}"/>
  <p:tag name="KSO_WM_SLIDE_POSITION" val="0*0"/>
  <p:tag name="KSO_WM_SLIDE_RATIO" val="1.777778"/>
  <p:tag name="KSO_WM_SLIDE_SIZE" val="959*481"/>
  <p:tag name="KSO_WM_SLIDE_SUBTYPE" val="picTxt"/>
  <p:tag name="KSO_WM_SLIDE_TYPE" val="text"/>
  <p:tag name="KSO_WM_TAG_VERSION" val="1.0"/>
  <p:tag name="KSO_WM_TEMPLATE_CATEGORY" val="custom"/>
  <p:tag name="KSO_WM_TEMPLATE_COLOR_TYPE" val="1"/>
  <p:tag name="KSO_WM_TEMPLATE_INDEX" val="20204306"/>
  <p:tag name="KSO_WM_TEMPLATE_MASTER_TYPE" val="1"/>
  <p:tag name="KSO_WM_TEMPLATE_SUBCATEGORY" val="0"/>
</p:tagLst>
</file>

<file path=ppt/tags/tag330.xml><?xml version="1.0" encoding="utf-8"?>
<p:tagLst xmlns:p="http://schemas.openxmlformats.org/presentationml/2006/main">
  <p:tag name="AS_UNIQUEID" val="2789"/>
</p:tagLst>
</file>

<file path=ppt/tags/tag331.xml><?xml version="1.0" encoding="utf-8"?>
<p:tagLst xmlns:p="http://schemas.openxmlformats.org/presentationml/2006/main">
  <p:tag name="AS_UNIQUEID" val="2790"/>
  <p:tag name="KSO_WM_UNIT_TABLE_BEAUTIFY" val="smartTable{6cf95d2e-4f90-4c0b-bbef-614e9953cae6}"/>
  <p:tag name="TABLE_ENDDRAG_ORIGIN_RECT" val="959*540"/>
  <p:tag name="TABLE_ENDDRAG_RECT" val="0*0*960*540"/>
</p:tagLst>
</file>

<file path=ppt/tags/tag332.xml><?xml version="1.0" encoding="utf-8"?>
<p:tagLst xmlns:p="http://schemas.openxmlformats.org/presentationml/2006/main">
  <p:tag name="AS_UNIQUEID" val="2791"/>
</p:tagLst>
</file>

<file path=ppt/tags/tag333.xml><?xml version="1.0" encoding="utf-8"?>
<p:tagLst xmlns:p="http://schemas.openxmlformats.org/presentationml/2006/main">
  <p:tag name="AS_UNIQUEID" val="2792"/>
</p:tagLst>
</file>

<file path=ppt/tags/tag334.xml><?xml version="1.0" encoding="utf-8"?>
<p:tagLst xmlns:p="http://schemas.openxmlformats.org/presentationml/2006/main">
  <p:tag name="AS_UNIQUEID" val="2793"/>
</p:tagLst>
</file>

<file path=ppt/tags/tag335.xml><?xml version="1.0" encoding="utf-8"?>
<p:tagLst xmlns:p="http://schemas.openxmlformats.org/presentationml/2006/main">
  <p:tag name="AS_UNIQUEID" val="2794"/>
</p:tagLst>
</file>

<file path=ppt/tags/tag336.xml><?xml version="1.0" encoding="utf-8"?>
<p:tagLst xmlns:p="http://schemas.openxmlformats.org/presentationml/2006/main">
  <p:tag name="AS_UNIQUEID" val="2795"/>
</p:tagLst>
</file>

<file path=ppt/tags/tag337.xml><?xml version="1.0" encoding="utf-8"?>
<p:tagLst xmlns:p="http://schemas.openxmlformats.org/presentationml/2006/main">
  <p:tag name="AS_UNIQUEID" val="2796"/>
</p:tagLst>
</file>

<file path=ppt/tags/tag338.xml><?xml version="1.0" encoding="utf-8"?>
<p:tagLst xmlns:p="http://schemas.openxmlformats.org/presentationml/2006/main">
  <p:tag name="AS_UNIQUEID" val="2797"/>
</p:tagLst>
</file>

<file path=ppt/tags/tag339.xml><?xml version="1.0" encoding="utf-8"?>
<p:tagLst xmlns:p="http://schemas.openxmlformats.org/presentationml/2006/main">
  <p:tag name="AS_UNIQUEID" val="2798"/>
</p:tagLst>
</file>

<file path=ppt/tags/tag340.xml><?xml version="1.0" encoding="utf-8"?>
<p:tagLst xmlns:p="http://schemas.openxmlformats.org/presentationml/2006/main">
  <p:tag name="AS_UNIQUEID" val="2799"/>
</p:tagLst>
</file>

<file path=ppt/tags/tag341.xml><?xml version="1.0" encoding="utf-8"?>
<p:tagLst xmlns:p="http://schemas.openxmlformats.org/presentationml/2006/main">
  <p:tag name="AS_UNIQUEID" val="2800"/>
  <p:tag name="TABLE_ENDDRAG_ORIGIN_RECT" val="641*239"/>
  <p:tag name="TABLE_ENDDRAG_RECT" val="57*118*641*239"/>
</p:tagLst>
</file>

<file path=ppt/tags/tag342.xml><?xml version="1.0" encoding="utf-8"?>
<p:tagLst xmlns:p="http://schemas.openxmlformats.org/presentationml/2006/main">
  <p:tag name="AS_UNIQUEID" val="2801"/>
</p:tagLst>
</file>

<file path=ppt/tags/tag343.xml><?xml version="1.0" encoding="utf-8"?>
<p:tagLst xmlns:p="http://schemas.openxmlformats.org/presentationml/2006/main">
  <p:tag name="AS_UNIQUEID" val="2802"/>
</p:tagLst>
</file>

<file path=ppt/tags/tag344.xml><?xml version="1.0" encoding="utf-8"?>
<p:tagLst xmlns:p="http://schemas.openxmlformats.org/presentationml/2006/main">
  <p:tag name="AS_UNIQUEID" val="2803"/>
</p:tagLst>
</file>

<file path=ppt/tags/tag345.xml><?xml version="1.0" encoding="utf-8"?>
<p:tagLst xmlns:p="http://schemas.openxmlformats.org/presentationml/2006/main">
  <p:tag name="AS_UNIQUEID" val="2599"/>
</p:tagLst>
</file>

<file path=ppt/tags/tag346.xml><?xml version="1.0" encoding="utf-8"?>
<p:tagLst xmlns:p="http://schemas.openxmlformats.org/presentationml/2006/main">
  <p:tag name="AS_UNIQUEID" val="2600"/>
</p:tagLst>
</file>

<file path=ppt/tags/tag347.xml><?xml version="1.0" encoding="utf-8"?>
<p:tagLst xmlns:p="http://schemas.openxmlformats.org/presentationml/2006/main">
  <p:tag name="AS_UNIQUEID" val="2804"/>
</p:tagLst>
</file>

<file path=ppt/tags/tag348.xml><?xml version="1.0" encoding="utf-8"?>
<p:tagLst xmlns:p="http://schemas.openxmlformats.org/presentationml/2006/main">
  <p:tag name="AS_UNIQUEID" val="2805"/>
</p:tagLst>
</file>

<file path=ppt/tags/tag349.xml><?xml version="1.0" encoding="utf-8"?>
<p:tagLst xmlns:p="http://schemas.openxmlformats.org/presentationml/2006/main">
  <p:tag name="AS_UNIQUEID" val="2806"/>
</p:tagLst>
</file>

<file path=ppt/tags/tag350.xml><?xml version="1.0" encoding="utf-8"?>
<p:tagLst xmlns:p="http://schemas.openxmlformats.org/presentationml/2006/main">
  <p:tag name="AS_UNIQUEID" val="2807"/>
</p:tagLst>
</file>

<file path=ppt/tags/tag351.xml><?xml version="1.0" encoding="utf-8"?>
<p:tagLst xmlns:p="http://schemas.openxmlformats.org/presentationml/2006/main">
  <p:tag name="AS_UNIQUEID" val="2808"/>
</p:tagLst>
</file>

<file path=ppt/tags/tag352.xml><?xml version="1.0" encoding="utf-8"?>
<p:tagLst xmlns:p="http://schemas.openxmlformats.org/presentationml/2006/main">
  <p:tag name="AS_UNIQUEID" val="2809"/>
</p:tagLst>
</file>

<file path=ppt/tags/tag353.xml><?xml version="1.0" encoding="utf-8"?>
<p:tagLst xmlns:p="http://schemas.openxmlformats.org/presentationml/2006/main">
  <p:tag name="AS_UNIQUEID" val="2810"/>
</p:tagLst>
</file>

<file path=ppt/tags/tag354.xml><?xml version="1.0" encoding="utf-8"?>
<p:tagLst xmlns:p="http://schemas.openxmlformats.org/presentationml/2006/main">
  <p:tag name="AS_UNIQUEID" val="2811"/>
</p:tagLst>
</file>

<file path=ppt/tags/tag355.xml><?xml version="1.0" encoding="utf-8"?>
<p:tagLst xmlns:p="http://schemas.openxmlformats.org/presentationml/2006/main">
  <p:tag name="AS_UNIQUEID" val="2812"/>
</p:tagLst>
</file>

<file path=ppt/tags/tag356.xml><?xml version="1.0" encoding="utf-8"?>
<p:tagLst xmlns:p="http://schemas.openxmlformats.org/presentationml/2006/main">
  <p:tag name="AS_UNIQUEID" val="2813"/>
</p:tagLst>
</file>

<file path=ppt/tags/tag357.xml><?xml version="1.0" encoding="utf-8"?>
<p:tagLst xmlns:p="http://schemas.openxmlformats.org/presentationml/2006/main">
  <p:tag name="AS_UNIQUEID" val="2814"/>
</p:tagLst>
</file>

<file path=ppt/tags/tag358.xml><?xml version="1.0" encoding="utf-8"?>
<p:tagLst xmlns:p="http://schemas.openxmlformats.org/presentationml/2006/main">
  <p:tag name="AS_UNIQUEID" val="2815"/>
</p:tagLst>
</file>

<file path=ppt/tags/tag359.xml><?xml version="1.0" encoding="utf-8"?>
<p:tagLst xmlns:p="http://schemas.openxmlformats.org/presentationml/2006/main">
  <p:tag name="AS_UNIQUEID" val="2816"/>
</p:tagLst>
</file>

<file path=ppt/tags/tag360.xml><?xml version="1.0" encoding="utf-8"?>
<p:tagLst xmlns:p="http://schemas.openxmlformats.org/presentationml/2006/main">
  <p:tag name="AS_UNIQUEID" val="2817"/>
</p:tagLst>
</file>

<file path=ppt/tags/tag361.xml><?xml version="1.0" encoding="utf-8"?>
<p:tagLst xmlns:p="http://schemas.openxmlformats.org/presentationml/2006/main">
  <p:tag name="AS_UNIQUEID" val="2818"/>
</p:tagLst>
</file>

<file path=ppt/tags/tag362.xml><?xml version="1.0" encoding="utf-8"?>
<p:tagLst xmlns:p="http://schemas.openxmlformats.org/presentationml/2006/main">
  <p:tag name="AS_UNIQUEID" val="2819"/>
</p:tagLst>
</file>

<file path=ppt/tags/tag363.xml><?xml version="1.0" encoding="utf-8"?>
<p:tagLst xmlns:p="http://schemas.openxmlformats.org/presentationml/2006/main">
  <p:tag name="AS_UNIQUEID" val="2820"/>
</p:tagLst>
</file>

<file path=ppt/tags/tag364.xml><?xml version="1.0" encoding="utf-8"?>
<p:tagLst xmlns:p="http://schemas.openxmlformats.org/presentationml/2006/main">
  <p:tag name="AS_UNIQUEID" val="2821"/>
</p:tagLst>
</file>

<file path=ppt/tags/tag365.xml><?xml version="1.0" encoding="utf-8"?>
<p:tagLst xmlns:p="http://schemas.openxmlformats.org/presentationml/2006/main">
  <p:tag name="AS_UNIQUEID" val="2822"/>
</p:tagLst>
</file>

<file path=ppt/tags/tag366.xml><?xml version="1.0" encoding="utf-8"?>
<p:tagLst xmlns:p="http://schemas.openxmlformats.org/presentationml/2006/main">
  <p:tag name="AS_UNIQUEID" val="2823"/>
  <p:tag name="KSO_WM_UNIT_TABLE_BEAUTIFY" val="smartTable{297b3ddf-e05d-4367-bc0a-2825996bd7ae}"/>
  <p:tag name="TABLE_ENDDRAG_ORIGIN_RECT" val="951*533"/>
  <p:tag name="TABLE_ENDDRAG_RECT" val="0*0*951*533"/>
</p:tagLst>
</file>

<file path=ppt/tags/tag367.xml><?xml version="1.0" encoding="utf-8"?>
<p:tagLst xmlns:p="http://schemas.openxmlformats.org/presentationml/2006/main">
  <p:tag name="AS_UNIQUEID" val="2824"/>
</p:tagLst>
</file>

<file path=ppt/tags/tag368.xml><?xml version="1.0" encoding="utf-8"?>
<p:tagLst xmlns:p="http://schemas.openxmlformats.org/presentationml/2006/main">
  <p:tag name="AS_UNIQUEID" val="2825"/>
</p:tagLst>
</file>

<file path=ppt/tags/tag369.xml><?xml version="1.0" encoding="utf-8"?>
<p:tagLst xmlns:p="http://schemas.openxmlformats.org/presentationml/2006/main">
  <p:tag name="AS_UNIQUEID" val="2826"/>
</p:tagLst>
</file>

<file path=ppt/tags/tag370.xml><?xml version="1.0" encoding="utf-8"?>
<p:tagLst xmlns:p="http://schemas.openxmlformats.org/presentationml/2006/main">
  <p:tag name="AS_UNIQUEID" val="2827"/>
</p:tagLst>
</file>

<file path=ppt/tags/tag371.xml><?xml version="1.0" encoding="utf-8"?>
<p:tagLst xmlns:p="http://schemas.openxmlformats.org/presentationml/2006/main">
  <p:tag name="AS_UNIQUEID" val="2828"/>
</p:tagLst>
</file>

<file path=ppt/tags/tag372.xml><?xml version="1.0" encoding="utf-8"?>
<p:tagLst xmlns:p="http://schemas.openxmlformats.org/presentationml/2006/main">
  <p:tag name="AS_UNIQUEID" val="2829"/>
</p:tagLst>
</file>

<file path=ppt/tags/tag373.xml><?xml version="1.0" encoding="utf-8"?>
<p:tagLst xmlns:p="http://schemas.openxmlformats.org/presentationml/2006/main">
  <p:tag name="AS_UNIQUEID" val="2830"/>
</p:tagLst>
</file>

<file path=ppt/tags/tag374.xml><?xml version="1.0" encoding="utf-8"?>
<p:tagLst xmlns:p="http://schemas.openxmlformats.org/presentationml/2006/main">
  <p:tag name="AS_UNIQUEID" val="2831"/>
</p:tagLst>
</file>

<file path=ppt/tags/tag375.xml><?xml version="1.0" encoding="utf-8"?>
<p:tagLst xmlns:p="http://schemas.openxmlformats.org/presentationml/2006/main">
  <p:tag name="AS_UNIQUEID" val="2832"/>
</p:tagLst>
</file>

<file path=ppt/tags/tag376.xml><?xml version="1.0" encoding="utf-8"?>
<p:tagLst xmlns:p="http://schemas.openxmlformats.org/presentationml/2006/main">
  <p:tag name="AS_UNIQUEID" val="2833"/>
</p:tagLst>
</file>

<file path=ppt/tags/tag377.xml><?xml version="1.0" encoding="utf-8"?>
<p:tagLst xmlns:p="http://schemas.openxmlformats.org/presentationml/2006/main">
  <p:tag name="AS_UNIQUEID" val="2834"/>
</p:tagLst>
</file>

<file path=ppt/tags/tag378.xml><?xml version="1.0" encoding="utf-8"?>
<p:tagLst xmlns:p="http://schemas.openxmlformats.org/presentationml/2006/main">
  <p:tag name="AS_UNIQUEID" val="2835"/>
</p:tagLst>
</file>

<file path=ppt/tags/tag379.xml><?xml version="1.0" encoding="utf-8"?>
<p:tagLst xmlns:p="http://schemas.openxmlformats.org/presentationml/2006/main">
  <p:tag name="AS_UNIQUEID" val="2836"/>
</p:tagLst>
</file>

<file path=ppt/tags/tag380.xml><?xml version="1.0" encoding="utf-8"?>
<p:tagLst xmlns:p="http://schemas.openxmlformats.org/presentationml/2006/main">
  <p:tag name="AS_UNIQUEID" val="2837"/>
</p:tagLst>
</file>

<file path=ppt/tags/tag381.xml><?xml version="1.0" encoding="utf-8"?>
<p:tagLst xmlns:p="http://schemas.openxmlformats.org/presentationml/2006/main">
  <p:tag name="AS_UNIQUEID" val="2838"/>
</p:tagLst>
</file>

<file path=ppt/tags/tag382.xml><?xml version="1.0" encoding="utf-8"?>
<p:tagLst xmlns:p="http://schemas.openxmlformats.org/presentationml/2006/main">
  <p:tag name="AS_UNIQUEID" val="3078"/>
</p:tagLst>
</file>

<file path=ppt/tags/tag383.xml><?xml version="1.0" encoding="utf-8"?>
<p:tagLst xmlns:p="http://schemas.openxmlformats.org/presentationml/2006/main">
  <p:tag name="AS_UNIQUEID" val="3079"/>
</p:tagLst>
</file>

<file path=ppt/tags/tag38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219</Paragraphs>
  <Slides>24</Slides>
  <Notes>2</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24</vt:i4>
      </vt:variant>
    </vt:vector>
  </HeadingPairs>
  <TitlesOfParts>
    <vt:vector baseType="lpstr" size="39">
      <vt:lpstr>Arial</vt:lpstr>
      <vt:lpstr>Calibri</vt:lpstr>
      <vt:lpstr>微软雅黑</vt:lpstr>
      <vt:lpstr>Wingdings</vt:lpstr>
      <vt:lpstr>宋体</vt:lpstr>
      <vt:lpstr>方正粗黑宋简体</vt:lpstr>
      <vt:lpstr>黑体</vt:lpstr>
      <vt:lpstr>华文楷体</vt:lpstr>
      <vt:lpstr>Times New Roman</vt:lpstr>
      <vt:lpstr>仿宋_GB2312</vt:lpstr>
      <vt:lpstr>Cambria Math</vt:lpstr>
      <vt:lpstr>楷体</vt:lpstr>
      <vt:lpstr>Calibri Light</vt:lpstr>
      <vt:lpstr>等线</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2024-09-26T06:22:03.830</cp:lastPrinted>
  <dcterms:created xsi:type="dcterms:W3CDTF">2024-09-25T22:22:03Z</dcterms:created>
  <dcterms:modified xsi:type="dcterms:W3CDTF">2024-09-25T22:22:06Z</dcterms:modified>
</cp:coreProperties>
</file>