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0A5D4-D8B8-41DA-8518-3C2DF8963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3B10E-0DCB-4164-B14F-65484992A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ACF21-495B-4843-95D6-CCF3CB99E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5983F-2D61-4A33-BBEB-5D984B74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D3460-66DF-4062-B58C-0AED803A9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1DAA0-1A87-4F09-A2EB-0BA701901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12AE1-174B-4AAC-9855-E9834438C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D715F-1077-4318-88F9-42538216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ECAB7-7196-44B1-A12B-6BED95DE3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B0689-B695-40BE-BC93-55584BF5E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361B6-4361-426A-AD42-3AE296BBE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44123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单位迎新活动策划方案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活动预算与筹备进度安排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迎新活动意义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传承单位文化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迎新活动作为单位文化的重要组成部分，有助于传承和弘扬单位的优良传统和核心价值观。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通过迎新活动，新员工能够更快地融入单位集体，增强对单位的认同感和归属感。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促进员工交流与合作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迎新活动为员工之间提供了一个交流互动的平台，有助于增进彼此了解，促进团队合作。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迎新活动是展示单位形象和精神风貌的重要窗口，通过活动的策划和实施，可以展现出单位的活力、创新和团结精神。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展示单位形象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迎新活动可以营造出一种积极向上、和谐共融的文化氛围，让员工在轻松愉悦的环境中感受到单位的温暖和关怀。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营造文化氛围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458" r="21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通过迎新活动的策划和实施，可以向员工传递单位的文化理念和价值观念，引导员工树立正确的职业观和道德观。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传递文化理念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单位文化氛围营造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通过迎新活动中的团队合作项目，可以锻炼员工的团队协作能力，提高团队凝聚力和向心力。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迎新活动为员工之间提供了一个自由交流的平台，有助于加强员工之间的沟通和联系，增进彼此之间的了解和信任。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激发员工创造力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迎新活动可以激发员工的创造力和创新精神，让员工在轻松愉悦的氛围中发挥出自己的才华和潜力。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292" r="23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促进员工之间交流与合作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"梦想启航，携手同行"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此主题旨在强调新成员加入单位是一个全新旅程的开始，同时表达单位对新成员的欢迎和期待，寓意着大家将共同携手，为实现梦想而努力。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"汇聚力量，共筑未来"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这个主题突出了团队的力量和共同的目标，鼓励新成员快速融入集体，与大家一起创造美好的未来。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主题设定及寓意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考虑到疫情等不确定因素，活动采用线上线下相结合的形式。线下举办欢迎仪式和团队互动游戏，线上进行直播和互动环节，确保所有成员都能参与。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虚拟现实技术运用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利用虚拟现实技术打造沉浸式的活动体验，让新成员即使身处异地也能感受到现场的热烈氛围。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创意互动环节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设置有趣的互动环节，如知识竞答、才艺展示等，让新成员在轻松愉快的氛围中快速熟悉彼此。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形式选择及创新点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自我介绍与才艺展示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每位新成员进行简短的自我介绍，并鼓励大家展示个人才艺，如唱歌、跳舞、朗诵等。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由单位领导或活动组织者发表热情洋溢的开场致辞，欢迎新成员的加入，并简要介绍活动的目的和流程。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团队互动游戏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分组进行团队互动游戏，如接力赛、团队拼图等，旨在培养团队协作精神，增进彼此了解。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总结与合影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活动最后进行总结发言，回顾活动的精彩瞬间，并邀请所有参与者合影留念。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线上互动环节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通过线上平台进行知识竞答、话题讨论等互动环节，让新成员在轻松的氛围中融入集体。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环节设置与流程安排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XXXX年XX月XX日，周X，下午XX:XX-XX:XX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避开重要会议和工作高峰期，选择大多数人空闲的时间段进行。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时间安排及考虑因素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单位多功能报告厅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以温馨、活泼为主题，设置迎新背景墙，摆放绿植和花卉，提供茶水和小点心。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地点选择及场地布置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单位全体员工，包括新员工和老员工。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通过单位内部邮件系统发送邀请函，并在公共区域张贴活动海报。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参与者范围及邀请方式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由单位领导进行开场致辞，表达对新员工的欢迎和对未来工作的期望。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领导致辞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邀请单位内部或外部嘉宾进行介绍，分享行业前沿动态或职场经验。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开场环节：领导致辞、嘉宾介绍等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https://d.book118.com/596044123022010042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2024-09-09T09:30:09.594</cp:lastPrinted>
  <dcterms:created xsi:type="dcterms:W3CDTF">2024-09-09T01:30:09Z</dcterms:created>
  <dcterms:modified xsi:type="dcterms:W3CDTF">2024-09-09T01:30:11Z</dcterms:modified>
</cp:coreProperties>
</file>