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F6865-C419-441C-B5E4-F442F6806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FC5BB-10C1-4EB5-BB4D-ED3FEEBBD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5A072-8925-4E14-9BF2-1FA29D5AE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EB075-8490-4D57-9BA7-5F91A467D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7EAF3-33C7-4E5D-A5BF-EF2D1783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43C33B-40D3-4A3B-BCAD-9C528AF0F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D5835-AE54-4AC5-A943-7D097B86E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9C858-9070-4E55-B654-DDB3CD4B8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B596E-89C7-4A19-B23E-66559609E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B83EB-5FF4-4CB1-A0BB-AD3295C04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631FB-2423-4BC8-9CCA-53BEAE74E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44143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招聘面试工作流程和步骤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面试前准备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面试接待与安排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初步面试环节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深入面试环节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面试结束与后续工作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面试前准备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确定招聘岗位与需求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根据公司业务需求和人力资源规划，确定需要招聘的岗位名称、岗位职责和任职要求。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明确招聘岗位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深入了解招聘岗位的业务背景、工作内容和技能要求，以便制定更精准的招聘计划和面试标准。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分析岗位需求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646" b="1646"/>
          <a:stretch>
            <a:fillRect/>
          </a:stretch>
        </p:blipFill>
        <p:spPr>
          <a:xfrm>
            <a:off x="9048606" y="874695"/>
            <a:ext cx="2745886" cy="2639929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根据招聘岗位的需求和公司招聘流程，制定面试计划，包括面试时间、地点、面试官和面试流程等。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制定面试计划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根据招聘岗位的特点和需求，设计合理的面试流程，包括初试、复试等环节，以及各环节的考察重点和评估标准。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设计面试流程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制定面试计划与流程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根据招聘岗位的需求和任职要求，筛选符合条件的简历，剔除不符合要求的简历。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通过电话、邮件等方式邀请筛选后的候选人参加面试，并告知面试时间、地点和注意事项等。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筛选简历与邀请面试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邀请面试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筛选简历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83" r="15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准备好面试所需的材料，如面试评分表、候选人简历、面试问题等。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准备面试材料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提前安排好面试场地，确保场地整洁、安静，符合面试要求。同时，准备好相关设备，如投影仪、录音笔等。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安排面试场地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预备面试材料与场地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面试接待与安排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接待面试者并核实身份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热情接待面试者，确认面试者的身份和预约信息。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核对面试者的身份证件和相关证明材料。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引导面试者进入公司，提供必要的帮助和指导。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安排面试者等待与填写资料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提供面试登记表或简历表，指导面试者填写相关信息。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收集面试者的个人资料，包括简历、学历证书、工作经历证明等。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安排面试者在等待区等待，提供茶水或饮料等服务。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20" r="2832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向面试者介绍公司的历史、文化、愿景和使命等。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详细介绍招聘岗位的工作职责、任职要求、薪资待遇等。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解答面试者对招聘岗位和公司文化的相关疑问。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介绍公司文化与招聘岗位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耐心倾听面试者的问题和疑虑，给予积极的回应和解答。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提供公司的相关政策和制度，帮助面试者更好地了解公司。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对于无法解答的问题，及时记录并承诺尽快给予回复。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解答面试者初步疑问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初步面试环节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确认面试者身份及应聘岗位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了解面试者教育背景、工作经历等基本信息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询问面试者对公司的了解程度及应聘动机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了解面试者基本情况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https://d.book118.com/596044143002010055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2024-09-22T08:33:06.434</cp:lastPrinted>
  <dcterms:created xsi:type="dcterms:W3CDTF">2024-09-22T00:33:06Z</dcterms:created>
  <dcterms:modified xsi:type="dcterms:W3CDTF">2024-09-22T00:33:08Z</dcterms:modified>
</cp:coreProperties>
</file>