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3C9A6-602A-483E-9D06-080560EA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73FBB-C694-4640-90AD-65021A50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A0119-7F49-4BEB-A2BE-54D9136E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C6E20-E78D-4487-A703-EE6BC498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564E2-A3B3-44CD-9446-221AA916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8DB6B-D86A-4B8B-8A0D-8A78DD55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C0AFB-673D-449B-BB57-F49440BBD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A1799-BD5E-4ABB-B51B-0796E7D4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1F4DE-F3B7-4CD0-B79F-BE15FF61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2299F-F7C2-4CC0-B155-061310F7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0382B-E20B-4428-A3B4-BAB83841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5124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关于探究电解水的实验报告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结论总结与拓展思考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分析电解水过程中的能量转化及效率问题。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通过电解水实验，了解电解过程及产物。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探究电解水的基本原理，包括电解质的离解、离子的迁移、电极反应等。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探究电解水基本原理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学习并掌握电解水实验的基本方法和步骤。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熟悉实验器材的使用及注意事项，如电源、电极、电解槽等。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掌握实验操作技巧，如电解质的配制、电极的安装、电解过程的观察等。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了解电解水实验方法及操作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542" b="17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通过实验加深对电解、电离、化学反应等化学概念的理解。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学习并掌握与电解水相关的化学知识，如电解质的性质、电极反应的类型等。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提高实验技能和动手能力，培养分析问题和解决问题的能力。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掌握相关化学知识及技能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电解水作为一种重要的化学反应，在能源、化工、环保等领域具有广泛的应用价值。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通过实验探究电解水的原理和操作方法，有助于更好地理解和应用相关知识。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同时，电解水实验也是化学教学和科研中的重要内容之一，对于提高学生的综合素质和创新能力具有重要意义。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自来水必须要经过净化处理，以去除其中的杂质和离子。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纯净水或蒸馏水为最佳选择，因为它们几乎不含任何电解质和其他杂质，从而减少了干扰因素。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水质应保持稳定，以避免在实验过程中引入额外的变量。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水源及水质要求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透明度高，便于观察实验现象；但易破裂，需小心操作。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玻璃电解槽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轻便、不易破裂；但可能释放化学物质，影响实验结果。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塑料电解槽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耐腐蚀、耐高温；但不透明，无法直接观察实验现象。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不锈钢电解槽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电解槽类型及特点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惰性电极（如铂、金）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化学性质稳定，不易与反应物发生反应；但价格昂贵，不易获取。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活性电极（如铜、锌）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易与反应物发生反应，可能影响实验结果；但价格相对便宜，易获取。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碳电极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化学性质相对稳定，价格适中；但在高温下可能与氧气反应，生成二氧化碳。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电极材料选择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33" r="38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用于连接电源和电极，必须具备良好的导电性能。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提供稳定的直流电，电压和电流可调。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用于固定电极和防止短路，如橡胶塞、绝缘胶带等。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绝缘材料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用于记录实验时间，以便分析实验数据。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计时器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其他辅助材料与设备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准备实验器材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包括电解槽、电源、导线、电极（铂或石墨）、烧杯、水等。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检查实验器材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确保所有器材完好无损，电极表面干净，无杂质。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实验过程中需佩戴实验服和护目镜，确保安全；避免使用自来水，以免产生氯气等有害气体。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操作流程梳理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组装电解槽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将电极插入电解槽的插孔中，固定好电极。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将导线的一端接在电源的正极上，另一端接在电解槽的阳极上；再将另一根导线的一端接在电源的负极上，另一端接在电解槽的阴极上。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注入水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向电解槽中注入适量的水，注意水面不要超过电解槽的刻度线。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开始电解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打开电源开关，观察电解槽内的现象并记录。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电极应选用铂或石墨等惰性电极，以避免在电解过程中电极本身发生化学反应。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电极的选择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为避免产生氯气等有害气体，应使用纯净水或蒸馏水进行电解。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水的纯度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电源电压和电流应控制在一定范围内，以保证实验的安全和有效进行。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电源电压和电流的控制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关键步骤详解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https://d.book118.com/596045124155010103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2024-09-29T00:23:42.852</cp:lastPrinted>
  <dcterms:created xsi:type="dcterms:W3CDTF">2024-09-28T16:23:42Z</dcterms:created>
  <dcterms:modified xsi:type="dcterms:W3CDTF">2024-09-28T16:23:45Z</dcterms:modified>
</cp:coreProperties>
</file>