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98665-EB7E-4A3A-A0F7-C26FC3936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8D953-4374-419D-9D68-7E902264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3A923-A019-4BAC-85EC-B601B4140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66355-7DCD-4BB6-B0B0-60A66BEF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8D6F1-7D00-4768-B632-B16DC564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C5ECB-D95C-449A-993E-D46304FF2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97B03-4EAA-4097-84FB-2F77318E8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5928B-DFA7-4F8C-A960-06A2E551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ABE5B-3AF2-4D12-8B87-E950FAB4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3688E-99D7-46FD-A47D-A0E6DAB0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66775-DE9E-402A-9A9F-38B077C83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4515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学校安全例会制度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安全例会制度的内容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安全例会的实施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安全例会的效果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安全例会的改进建议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学校安全例会制度旨在确保学校内部和周边环境的安全，保障学生、教职工和访客的人身安全和财产安全。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确保学校安全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通过定期召开安全例会，及时发现和解决安全隐患，预防安全事故的发生，创造一个安全、和谐的校园环境。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安全例会制度的重要性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安全例会制度能够提高全体师生员工的安全意识，增强对安全问题的重视程度，从而减少安全事故的发生。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通过安全例会，学校管理层可以了解学校的安全状况，及时调整安全管理策略，加强安全防范措施，提高学校的安全管理水平。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促进跨部门协作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安全例会可以促进学校各部门之间的沟通与协作，共同应对安全问题，形成全校范围内的安全管理体系。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安全例会制度的内容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确定例会的召开时间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安全例会应定期举行，一般可选择在开学、期中和期末等关键时间节点召开。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确定例会的地点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例会应在学校的会议室或其他适宜的场所举行，确保参会人员有舒适的会议环境。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确定主持人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主持人应由学校安全管理部门的负责人担任，负责引导会议进程和总结会议内容。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安全例会的组织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对过去一段时间的安全工作进行回顾和总结，分析存在的问题和不足。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回顾和总结学校安全工作情况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根据学校安全工作的实际情况，制定和部署下一阶段的安全工作任务。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部署安全工作任务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针对学校存在的安全问题，进行深入的讨论和分析，提出解决方案和措施。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讨论安全问题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根据实际情况，安排其他需要讨论的议程。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其他议程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安全例会的议程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https://d.book118.com/596045150204010102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2024-09-27T17:43:35.402</cp:lastPrinted>
  <dcterms:created xsi:type="dcterms:W3CDTF">2024-09-27T09:43:35Z</dcterms:created>
  <dcterms:modified xsi:type="dcterms:W3CDTF">2024-09-27T09:43:37Z</dcterms:modified>
</cp:coreProperties>
</file>