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73214-FCA6-4F25-A30C-A1B0D151A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E0CBB-060A-4FC6-8379-8B98A460F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4B792-A78E-4832-9471-6E2B25B93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B1646-D20E-44B0-B60B-2442B4E3C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D56CA3-D424-4886-AF69-8B2AE5855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B26976-086A-4923-A11B-9ED3595D8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819F3F-DF8A-46E3-98F7-10FE04966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D507D4-5E9C-432D-B57D-0D2544075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B5F219-CEA6-4CA5-9010-2F6AEE809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6DECA-984D-43D0-BA0D-D1CDF9521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C07C5-9A35-46C7-9452-53EEB01CC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5111000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物业管理信息系统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系统功能介绍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系统架构与技术选型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系统实施过程与方法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系统应用效果评估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系统概述与目标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物业管理信息系统是一种基于计算机和网络技术的综合性管理系统，旨在提高物业管理的效率和质量。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该系统通过集成各类物业管理业务和功能模块，实现物业信息的集中化、标准化和自动化管理，为物业管理企业提供全面、准确的数据支持和决策依据。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物业管理信息系统定义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28" r="208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通过自动化和智能化的管理方式，减少人工操作，降低管理成本，提高管理效率。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提高物业管理效率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通过规范化的服务流程和标准化的服务内容，提高物业服务的专业性和满意度。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通过实时、准确的数据采集和展示，提高物业管理信息的透明度和公信力。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加强信息透明度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通过数据分析和挖掘，为物业管理企业提供市场趋势、客户需求等有价值的信息，支持企业决策和发展。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系统建设目标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该系统适用于各类物业管理场景，包括住宅小区、商业综合体、写字楼、工业园区等。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该系统主要面向物业管理企业及其从业人员，包括物业经理、客服人员、维修人员等。同时，也可以为业主委员会、租户等提供相关信息查询和服务支持。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084" r="908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系统功能介绍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记录房屋的基本信息，如房屋面积、户型、楼层、朝向等。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房屋档案管理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房屋状态管理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房屋维修记录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实时更新房屋的状态，如空置、出租、已售等。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记录房屋的维修历史，包括维修项目、时间、费用等。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房屋管理功能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录入业主的基本信息，如姓名、联系方式、紧急联系人等。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725" r="1772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业主档案建立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接收并处理业主的投诉，记录投诉内容、处理结果和反馈意见。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业主投诉处理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向业主发布重要通知，如停水停电、社区活动等。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业主通知发布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业主信息管理功能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6" b="10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7" b="10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5624" r="156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费用收缴管理功能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费用核算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根据业主的房屋面积和物业服务标准，核算出每月或每年的物业费用。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费用收取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提供多种支付方式，方便业主缴纳物业费用，并记录缴费情况。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费用催缴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对欠费业主进行催缴，并记录催缴情况和处理结果。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50" r="17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维修申请接收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维修任务派发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维修进度跟踪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维修结果反馈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维修服务管理功能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接收业主提交的维修申请，并记录申请内容和申请人信息。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实时跟踪维修任务的进度，确保维修工作按时完成。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将维修任务派发给相应的维修人员，并记录派发时间和维修人员信息。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向业主反馈维修结果，并记录业主对维修服务的评价和建议。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系统架构与技术选型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将系统划分为数据访问层、业务逻辑层、表现层等，实现高内聚、低耦合。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分层架构设计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将功能划分为不同的模块，便于开发、维护和扩展。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前端负责页面展示和用户交互，后端负责数据处理和业务逻辑，提高系统性能和可维护性。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前后端分离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整体架构设计思路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选用成熟的开发框架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如Spring Boot、Django等，提供丰富的功能和强大的性能，加速开发过程。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数据库技术选型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根据数据量、并发访问量等因素，选用关系型数据库（如MySQL、PostgreSQL）或非关系型数据库（如MongoDB、Redis）。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前端技术选型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选用响应式框架，如Vue.js、React等，实现跨平台、跨设备的应用开发。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关键技术选型及原因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https://d.book118.com/596051110003010054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2024-09-20T22:53:18.774</cp:lastPrinted>
  <dcterms:created xsi:type="dcterms:W3CDTF">2024-09-20T14:53:18Z</dcterms:created>
  <dcterms:modified xsi:type="dcterms:W3CDTF">2024-09-20T14:53:21Z</dcterms:modified>
</cp:coreProperties>
</file>