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854435-88D4-4909-B0BD-3B93097030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719996-98BF-4A2F-A9E6-7AB90FECA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74C042-0C16-436E-AC2F-7BA3B4BFA3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19BEA7-2F34-465A-8893-501066C811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29C7DD-E336-45DA-A541-1AC4EDF2BA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BDA266-8C51-42C1-8D3C-97080384B5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5E9975-F66A-447E-BC64-401D8D6AAB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D5E653-656D-4C8E-A863-A22D554EFA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CE86B2-C072-46CF-901D-0D64D5C672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8CC04F-E646-4E12-BBCD-8B5E1DA03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29CF34-8789-494B-9385-0563A0A5E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6051143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电子科技设备行业2024年营销计划与规章变化</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行业概述与趋势分析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营销计划制定与执行</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产品创新与品牌建设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销售渠道拓展与优化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价格策略与促销活动设计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团队建设与激励机制设计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风险评估与应对措施制定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行业概述与趋势分析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市场规模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电子科技设备行业市场规模庞大，涉及众多细分领域，如智能手机、平板电脑、可穿戴设备等。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竞争态势</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行业内竞争激烈，各大品牌争相推出创新产品，以抢占市场份额。</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技术创新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随着5G、人工智能等技术的不断发展，电子科技设备行业正经历着前所未有的技术变革。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电子科技设备行业现状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9451" r="945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市场增长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预计2024年电子科技设备市场将继续保持稳步增长，其中可穿戴设备和智能家居市场增长潜力巨大。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技术趋势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5G网络的普及将推动电子科技设备行业进入全新时代，实现更快的数据传输速度和更低的延迟。同时，人工智能和机器学习技术的应用将进一步提高设备的智能化水平。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消费者需求变化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消费者对电子科技设备的需求将更加注重个性化、便捷性和安全性。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2024年市场预测与发展趋势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随着全球对环保问题的关注度不断提高，各国政府将出台更加严格的环保法规，对电子科技设备的生产、使用和回收等环节提出更高要求。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环保政策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为保障用户数据安全，各国将加强对电子科技设备的数据安全监管，要求企业采取更加严密的数据加密和保护措施。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数据安全法规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全球贸易环境的变化可能对电子科技设备行业的进出口业务产生影响，企业需要密切关注国际贸易政策动态，做好风险应对。</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贸易政策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政策法规对行业的影响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营销计划制定与执行</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目标市场定位</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明确企业产品或服务在市场中的定位，找准目标客户群体。</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市场细分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根据客户需求、购买行为等因素，将市场划分为不同的细分市场，以便针对不同市场制定个性化营销策略。</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市场调研与分析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深入了解行业动态、市场需求、竞争对手情况，为制定营销策略提供数据支持。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目标市场定位与细分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根据市场需求和竞争对手情况，制定差异化产品策略，包括产品创新、品质提升等。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产品策略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价格策略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渠道策略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推广策略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根据产品成本、市场需求和竞争状况，制定合理的定价策略，以实现市场份额和盈利目标的平衡。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优化销售渠道，包括线上和线下渠道的整合，提高销售渗透率和覆盖率。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制定多元化的宣传推广策略，包括广告投放、公关活动、社交媒体营销等，提高品牌知名度和美誉度。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营销策略制定及实施步骤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预算制定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根据营销策略和市场需求，制定合理的营销预算，确保各项营销活动的顺利开展。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资源整合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充分利用企业内部和外部资源，如人才、技术、资金等，提高营销效率和效果。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绩效评估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建立科学的绩效评估体系，对营销活动进行定期评估和调整，确保营销目标的实现。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预算分配与资源整合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产品创新与品牌建设</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在人工智能、物联网、5G等领域持续投入研发，保持技术领先地位。</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加大研发投入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与不同行业的企业、研究机构合作，共同研发具有颠覆性的新产品。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跨界合作创新</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积极申请专利，保护核心技术和创新成果。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强化知识产权保护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研发新产品及技术创新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125" r="7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精准品牌定位</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明确品牌目标受众，塑造独特、鲜明的品牌形象。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多元化传播途径</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利用社交媒体、行业展会、线上线下广告等多种渠道进行品牌传播。</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强化品牌口碑</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通过优质产品和服务，提升客户口碑，扩大品牌影响力。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品牌形象塑造与传播途径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客户忠诚度计划</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推出积分兑换、会员优惠等忠诚度计划，增强客户粘性和忠诚度。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优化客户服务体验</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建立完善的客户服务体系，提供及时、专业的售前、售中、售后服务。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定期客户回访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对客户进行定期回访，了解客户需求和反馈，及时改进产品和服务。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提升客户满意度和忠诚度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销售渠道拓展与优化</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https://d.book118.com/596051143222010034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2024-09-04T08:07:43.122</cp:lastPrinted>
  <dcterms:created xsi:type="dcterms:W3CDTF">2024-09-04T00:07:43Z</dcterms:created>
  <dcterms:modified xsi:type="dcterms:W3CDTF">2024-09-04T00:07:45Z</dcterms:modified>
</cp:coreProperties>
</file>