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8F60A-401B-4E14-AB9F-A06E55235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BF07B-1EDB-47E9-93D4-AE219C2AF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367BC-FC3A-4C0B-ABBD-E2CB96267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B55AE-053E-4675-A13D-C831413C9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073CBA-787C-4EB5-B725-C859554FD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4A3DED-43BF-47F3-AC2C-FEB2FEB09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15064E-32F1-466E-9677-AE385ED78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DC186-20EC-4E60-952C-14134B718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22BF7-B047-40FB-8B4B-66E50833C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80985-D9D8-4390-A313-3C4BEC39D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1508A-1A0E-42CC-A23C-E8C89E756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51220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护理心肌梗死教学查房课件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心肌梗死患者的护理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心肌梗死患者的健康教育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心肌梗死患者的康复护理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心肌梗死患者的延续护理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250" r="27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心肌梗死是一种由于冠状动脉阻塞导致心肌缺血坏死的疾病，可分为ST段抬高型心肌梗死和非ST段抬高型心肌梗死。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心肌梗死是由于冠状动脉粥样硬化、血栓形成等原因导致冠状动脉阻塞，引起心肌缺血、缺氧，最终导致心肌坏死。根据心电图表现，心肌梗死可分为ST段抬高型心肌梗死和非ST段抬高型心肌梗死。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642" b="76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心肌梗死的病因主要包括动脉粥样硬化、血栓形成、痉挛等，其病理生理机制涉及心肌缺血、坏死、炎症等过程。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心肌梗死的主要病因是冠状动脉粥样硬化，导致冠状动脉管腔狭窄或闭塞。此外，血小板聚集和血栓形成也是导致冠状动脉阻塞的重要原因。心肌缺血、坏死、炎症等过程是心肌梗死的病理生理机制。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心肌梗死的临床表现包括胸痛、呼吸困难、心律失常等，诊断主要依靠心电图和心肌酶学检查。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梗死最常见的临床表现是胸痛，多为压榨性疼痛，可伴有出汗、恶心等症状。呼吸困难、咳嗽等也是常见症状。心律失常是心肌梗死的常见并发症，包括室性早搏、室性心动过速等。心电图和心肌酶学检查是诊断心肌梗死的主要手段，其中心电图是早期诊断的重要方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心肌梗死患者的护理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评估患者的病情和活动耐受力，指导患者合理休息与活动，避免过度劳累。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42" r="19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根据患者的病情和饮食习惯，提供低盐、低脂、低胆固醇、易消化的饮食，保持大便通畅。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关注患者的心理状态，提供心理支持和疏导，减轻焦虑和恐惧情绪。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53" b="2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071" b="130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密切监测患者的生命体征，包括心率、血压、呼吸等，及时发现异常情况。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评估患者的疼痛程度和性质，遵医嘱给予止痛药或镇静药，减轻患者痛苦。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病情变化观察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观察患者病情变化，如出现胸痛、呼吸困难等症状，及时报告医生处理。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遵医嘱给予吸氧治疗，保持呼吸道通畅。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992" r="169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遵医嘱给予药物治疗，注意观察药物的疗效和不良反应。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预防肺部感染、下肢静脉血栓等并发症的发生，加强基础护理和病情观察。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心力衰竭的预防与处理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评估患者的心功能状况，预防和处理心力衰竭的发生。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猝死的预防与处理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加强生命体征监测和病情观察，及时发现并处理猝死的风险。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心律失常的预防与处理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密切监测患者的心电图变化，预防和处理心律失常的发生。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https://d.book118.com/596051220030010040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2024-09-06T08:27:07.903</cp:lastPrinted>
  <dcterms:created xsi:type="dcterms:W3CDTF">2024-09-06T00:27:07Z</dcterms:created>
  <dcterms:modified xsi:type="dcterms:W3CDTF">2024-09-06T00:27:09Z</dcterms:modified>
</cp:coreProperties>
</file>