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69A4-F8AE-4337-B95A-6DA01CE8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E31A2-7C9C-4A8E-AFEC-23F2ADDA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88D7-72DE-4750-A756-3D8CB5FE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18D7A-00F9-45CE-823B-6CCDEB61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35CE7-2B66-4C1E-9C77-2B58DC1E9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1091F-1164-49A9-9138-DB989D4E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F515A-AF4F-4F0D-9793-3716C1A8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FB94E-9C68-46E0-9F28-2137B9C23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EF96B-E1F1-4D3A-8DB2-8344AE2D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31A40-F389-4767-8063-2381C4DB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EF099-AE68-4D14-9CB0-690C6027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124004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防止输煤系统着火和煤粉自燃的安全保障措施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输煤系统着火原因分析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煤粉自燃原因分析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输煤系统着火和煤粉自燃是火力发电厂、钢铁厂、焦化厂等工业生产过程中常见的安全问题。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输煤系统着火和煤粉自燃不仅会造成设备损坏、生产中断等直接损失，还可能引发火灾、爆炸等严重事故，对人员生命安全和财产安全构成威胁。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1313" b="313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针对输煤系统着火和煤粉自燃问题，采取有效的安全保障措施是至关重要的。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输煤系统着火和煤粉自燃会导致设备损坏，影响生产正常运行。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设备损坏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输煤系统是工业生产的重要环节，一旦发生着火或自燃，将导致生产中断，影响企业经济效益。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生产中断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输煤系统着火和煤粉自燃可能引发火灾、爆炸等事故，对人员生命安全构成威胁。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输煤系统着火和煤粉自燃会产生大量烟尘和有害气体，对环境造成污染。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输煤系统着火和煤粉自燃的危害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输煤系统着火原因分析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输煤系统中的设备，如输送带、滚筒、托辊等，长时间运行可能导致老化、磨损，进而引发着火。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设备维护不及时，润滑不足、清洁不到位等，可能导致设备故障，进而引发着火。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设备故障引发着火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操作人员未按照操作规程进行操作，如未关闭输送带上的煤粉、未及时清理积煤等，可能导致煤粉自燃。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操作人员对设备性能不熟悉，误操作导致设备过载、短路等，进而引发着火。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操作不当引发着火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操作失误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458" r="1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输煤系统设计不合理，通风不良可能导致煤粉积聚，进而引发自燃。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通风不良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输煤系统设计中未充分考虑防火措施，如未设置有效的灭火设施、未设置阻隔火源的设施等，可能导致着火事故的发生。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防火措施不到位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输煤系统设计缺陷引发着火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煤粉自燃原因分析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总结词：干燥自燃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详细描述：煤粉湿度过低时，煤粉中的水分蒸发，形成干燥的煤粉，容易与空气中的氧气发生化学反应，导致自燃。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煤粉湿度过低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总结词：高温自燃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详细描述：煤粉温度过高时，煤粉中的有机物质会加速分解，释放出可燃气体和热量，容易引发自燃。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煤粉温度过高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总结词：积聚自燃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详细描述：煤粉积聚过多时，煤粉与空气接触面积增大，容易发生氧化反应，产生热量并积聚，最终导致自燃。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煤粉积聚过多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https://d.book118.com/596051240044010043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2024-09-11T03:35:19.458</cp:lastPrinted>
  <dcterms:created xsi:type="dcterms:W3CDTF">2024-09-10T19:35:19Z</dcterms:created>
  <dcterms:modified xsi:type="dcterms:W3CDTF">2024-09-10T19:35:21Z</dcterms:modified>
</cp:coreProperties>
</file>