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93160-3626-41E9-AEBA-B962D26D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14CA4-56AE-464B-AC62-97ABCECB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6EE3B-0094-448B-ADF3-56B2E1FF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44B84-ADCC-4E03-8107-9DF26FBE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3D583-7F4D-4E6D-94D9-85272FDE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E9C8F-DD52-47AC-854C-2A86EB41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DEA41-56C6-4615-A7AB-480F7AB8A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90360-8B1F-4955-9A7D-34B2FB4A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375D6-1025-48BC-8654-B2AE27CC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6EE6F-7088-492E-AE97-1F8A63C3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AA027-867C-4081-B9A7-4E2FC460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53154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面向持续创新的产学研合作共同体构建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产学研合作共同体理论基础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面向持续创新的产学研合作机制设计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产学研合作共同体实践探索与案例分析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面向未来发展的产学研合作共同体优化策略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构建面向持续创新的产学研合作共同体，对于提高国家创新能力、促进经济发展具有重要意义。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全球经济一体化和知识经济时代的到来，使得创新成为推动经济发展的核心动力。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产学研合作作为一种有效的创新模式，能够整合企业、高校和科研机构的资源，推动科技成果转化和产业升级。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在合作模式方面，提出了政府引导、企业主导、高校和科研机构参与等多种模式。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国内外学者对产学研合作的研究主要集中在合作模式、机制设计、绩效评价等方面。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在绩效评价方面，建立了多指标评价体系，对产学研合作的效果进行评估。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在机制设计方面，研究了利益分配、风险分担、知识产权保护等问题。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本研究旨在构建面向持续创新的产学研合作共同体，推动科技成果转化和产业升级。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通过深入分析产学研合作的现状和问题，提出针对性的解决方案和发展策略。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为政府、企业、高校和科研机构提供决策参考，促进产学研合作的深入发展。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丰富产学研合作的理论体系，为相关领域的研究提供新的思路和方法。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产学研合作共同体理论基础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产学研合作概念及内涵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产学研合作是指企业、高校和科研机构之间的合作，旨在促进技术创新和知识转移，推动产业升级和经济发展。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产学研合作的内涵包括技术创新、人才培养、社会服务等方面，通过合作实现资源共享、优势互补和协同发展。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共同体理论及其适用性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共同体理论强调个体之间的互动和合作，以及共同体的整体性和共享性，适用于分析产学研合作中的协作机制和集体行动。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共同体理论在产学研合作中的应用包括构建合作网络、促进知识共享、培育创新文化等方面，有助于提高合作效率和创新绩效。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明确产学研合作的目标和任务，确保合作的方向和重点符合国家和区域发展战略需求。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充分发挥企业、高校和科研机构的各自优势，实现资源互补和协同创新，提高整体竞争力。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优势互补原则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鼓励不同领域、不同行业和不同所有制的企业、高校和科研机构参与产学研合作，促进跨界融合和开放创新。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开放包容原则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保障各方参与合作的利益和权益，建立合理的利益分配机制，实现共同发展和长期合作。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互利共赢原则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产学研合作共同体构建原则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面向持续创新的产学研合作机制设计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突破关键技术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通过产学研合作，集中优势资源，共同攻克关键核心技术，提升国家竞争力。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加速科技成果转化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推动高校和科研机构的科技成果向企业转移转化，缩短转化周期，提高转化效率。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培养创新人才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通过产学研合作，共同培养具备创新精神和实践能力的高层次人才，满足社会经济发展对人才的需求。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创新驱动发展战略下产学研合作新需求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56" r="10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确保参与合作的各方都能从中受益，实现资源共享、优势互补和利益共赢。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以市场需求为导向，引导产学研合作的方向和重点，提高合作的针对性和实效性。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政府引导与市场驱动相结合原则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政府通过政策引导和资金支持等手段，推动产学研合作深入开展；同时发挥市场在资源配置中的决定性作用，激发企业、高校和科研机构的创新活力。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产学研合作机制设计原则及思路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https://d.book118.com/596053154212010044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2024-09-13T07:25:46.052</cp:lastPrinted>
  <dcterms:created xsi:type="dcterms:W3CDTF">2024-09-12T23:25:46Z</dcterms:created>
  <dcterms:modified xsi:type="dcterms:W3CDTF">2024-09-12T23:25:48Z</dcterms:modified>
</cp:coreProperties>
</file>