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EDCF8-237D-4129-B466-7B0C00642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5E29D-B1E3-4C19-94D2-28D569A2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5DE68-B326-4462-BB4D-19ECFFC00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4DC20-E361-4F6E-8F3E-3234546B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F8C78-1A14-4DC6-AE39-373193565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99E2A1-B8E7-41FB-818E-4BA8C76D9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07466-7377-4FC2-B942-948678E6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FC7D7-CE65-46C5-BF7F-9CE84D486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ED9F1-CA76-4A64-9383-CDE5B168D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92FA2-09AF-4FF4-B8B4-A0C67EA1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C7D9D-8037-4452-A2E7-1AF2656F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5405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195企业安全管理的政府合作与监管合规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政府合作与监管的重要性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政府合作与监管的现状及挑战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政府合作与监管的法律法规及政策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政府合作与监管的实践案例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政府合作与监管的改进方向及建议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政府合作与监管的重要性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政府合作确保企业严格遵守国家和地方的安全法规，降低违法风险。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法规遵守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安全标准实施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危险源识别与控制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政府监管推动企业实施行业安全标准，提升安全管理水平。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政府协助企业识别和控制危险源，预防安全事故的发生。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保障企业安全运营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与政府合作展现企业的社会责任，增强公众信任度。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创造良好营商环境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政府监管营造公平竞争的市场环境，有利于企业长期发展。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激励创新与安全投入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政府政策鼓励企业加大安全技术创新和投入，提升核心竞争力。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政府与企业共同建立应急机制，有效应对安全事故和突发事件，保障公共安全。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政府监管确保企业为员工提供安全的工作环境，维护员工权益。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防止环境污染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政府合作促使企业采取环保措施，减少生产活动对环境的不良影响。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维护社会稳定和公共安全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政府合作与监管的现状及挑战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各国政府间加强跨国企业安全管理合作，共同打击跨国犯罪，维护国际经济秩序。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各国政府不断完善企业安全管理法规，明确企业安全责任，加大对违法行为的惩处力度。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设立专门的企业安全监管机构，负责监督、检查、指导企业的安全管理工作。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国内外政府合作与监管现状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不同国家间法规差异导致企业在跨国经营时面临安全管理难题。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法规差异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政府与企业间信息沟通不畅，影响监管效率和企业安全管理水平的提升。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随着科技的发展，新型犯罪手段层出不穷，对政府监管和企业安全管理提出更高要求。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66" r="184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73" r="169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利用大数据、人工智能等技术手段，提高政府监管的智能化水平，实现精准监管。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各国政府间将进一步加强合作，共同应对跨国企业安全管理挑战。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推动企业建立完善的安全管理自律机制，提高企业自身的安全管理水平。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探索政府、企业、社会共同参与的安全管理新模式，形成社会共治的良好局面。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智能化监管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国际合作加强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企业自律机制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社会共治模式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政府合作与监管的法律法规及政策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规定了企业安全生产的基本要求和政府的监管职责，明确了企业安全生产的主体责任。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规定了职业病防治的基本要求和政府的监管职责，要求企业采取必要的职业病防护措施。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规定了消防安全的基本要求和政府的监管职责，要求企业建立健全消防安全制度，确保消防安全。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职业病防治地方性法规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各地政府根据本地职业病危害情况，制定了相应的职业病防治地方性法规，加强了对企业职业病防治的监管。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消防安全地方性法规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各地政府根据本地消防安全形势，制定了相应的消防安全地方性法规，提高了对企业消防安全的要求。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安全生产地方性法规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各地政府根据本地实际情况，制定了一系列安全生产地方性法规，进一步细化了企业安全生产的要求。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地方政府相关法规及政策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https://d.book118.com/596054053112010101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2024-09-25T21:23:46.753</cp:lastPrinted>
  <dcterms:created xsi:type="dcterms:W3CDTF">2024-09-25T13:23:46Z</dcterms:created>
  <dcterms:modified xsi:type="dcterms:W3CDTF">2024-09-25T13:23:48Z</dcterms:modified>
</cp:coreProperties>
</file>