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881F34B-54CC-48AE-844C-9BBE1B78E6D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9CC68-9325-40E2-B358-CF0D4FD63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8186D-D294-4090-9113-110FB41B9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6A3CB-855A-4E2F-9E46-03F544BC4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44C71-7118-4150-85A9-721720F43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FAFEE8-E65B-4DDE-8A57-5DC9CBF25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105EEC-1DAE-45D1-BD88-FF0A5631B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5387FC-CEB9-4937-991A-5B503D3AF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D6955-6AB6-4B5F-B945-94C0239FD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B2DE8-AEB6-4020-A9CE-0368FBAD4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ECC48-073B-434D-B217-FD988460F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D809B-6487-4949-8D06-A3B5FFBE4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427204A-3C0A-4E10-AE0D-B248F449314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2E907DA-CEDE-4AAD-8649-F184CDB7065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0212314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打印技术在文化艺术领域中的创新应用研究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打印技术在雕塑艺术中的应用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打印技术在建筑设计中的创新应用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打印技术在服装设计中的应用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打印技术在文化遗产保护中的应用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通过逐层堆积材料来实现真实物体的制造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数字文件创建物体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打印技术的历史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技术不断发展，应用领域不断扩大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追溯到</a:t>
            </a:r>
            <a:r>
              <a:rPr lang="en-US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1980</a:t>
            </a: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年代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提高生产效率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环保节能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节约材料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满足个性需求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定制化生产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为文化艺术领域提供参考和借鉴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促进创新和发展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本研究的目的和意义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</a:t>
            </a: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3D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打印技术在文化艺术领域中的创新应用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推动文化艺术领域的发展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5555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打印技术在文化艺术领域中的创新应用研究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打印技术在文化艺术领域中的创新应用研究旨在探讨如何将先进的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打印技术应用于艺术创作和文化传承中，为艺术家和创作者提供新的创作方式和可能性。通过本研究，我们可以更好地理解和探索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打印技术在文化艺术领域中的潜在应用价值，进一步推动文化艺术的发展和创新。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创新应用场景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利用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打印技术制作精美雕塑作品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数字化雕塑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打印艺术作品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艺术展览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技术保护和复制文化遗产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文化遗产保护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打印技术的未来发展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随着技术的不断进步和发展，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打印技术在文化艺术领域的应用前景一片光明。未来，我们可以预见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打印技术将在文化艺术创作中发挥越来越重要的作用，为艺术家和文化工作者带来更多的创新可能性，推动文化艺术事业的不断发展。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7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第二章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打印技术在雕塑艺术中的应用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打印技术的雕塑创作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打印技术为雕塑家提供了全新的创作方式，可以将复杂的设计想法变为现实作品。通过数字化设计和打印，艺术家可以快速实现他们的创意，推动雕塑艺术的发展。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打印技术的雕塑展示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展示更加细致的细节和质感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细节展现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实现艺术家设计想法的快速展示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创意实现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为观众提供更直观的体验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观众体验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打印技术的雕塑复制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通过复制保留原雕塑作品的精华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保留原作精华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打印技术可以降低复制成本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降低制作成本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为艺术品的复制提供更多个性化选择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定制化生产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打印技术的未来发展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随着技术的不断进步，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打印技术在雕塑艺术领域的应用将会变得更加广泛和多样化。未来可能出现更多复杂、大型的雕塑作品，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打印技术将继续推动艺术创新和实践。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带来更多新颖的雕塑设计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创新设计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使用各种不同材料进行打印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材料多样化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提高雕塑作品的精细程度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精细加工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将科技与艺术完美结合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艺术融合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劣势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材料限制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成本较高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精细度不足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比较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优势方面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: 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制作效率高，成品快速输出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劣势方面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: 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价格昂贵，细节需追求提升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发展前景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打印技术在雕塑领域的应用将更加广泛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技术不断进步，将缓解一些劣势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打印技术的优势与劣势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快速制作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个性化定制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复杂结构制作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8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打印技术在建筑设计中的创新应用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打印建筑的概念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打印技术在建筑设计中的应用，可以实现更快速、更灵活的建筑创作过程。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打印建筑的优势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提高建筑效率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减少建筑材料浪费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创新设计风格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实现复杂设计结构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加快建造速度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节约时间成本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打印建筑的案例分析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打印打造精美壁画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建筑外墙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打印家具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室内装饰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打印构件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建筑结构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https://d.book118.com/596102123143010103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3D打印技术在文化艺术领域中的创新应用研究</vt:lpstr>
      <vt:lpstr>目录</vt:lpstr>
      <vt:lpstr>第1章 简介</vt:lpstr>
      <vt:lpstr>3D打印技术的定义</vt:lpstr>
      <vt:lpstr>3D打印技术的历史</vt:lpstr>
      <vt:lpstr>3D打印技术的优势</vt:lpstr>
      <vt:lpstr>本研究的目的和意义</vt:lpstr>
      <vt:lpstr>3D打印技术在文化艺术领域中的创新应用研究</vt:lpstr>
      <vt:lpstr>创新应用场景</vt:lpstr>
      <vt:lpstr> </vt:lpstr>
      <vt:lpstr>第二章 3D打印技术在雕塑艺术中的应用</vt:lpstr>
      <vt:lpstr> </vt:lpstr>
      <vt:lpstr>3D打印技术的雕塑展示</vt:lpstr>
      <vt:lpstr>3D打印技术的雕塑复制</vt:lpstr>
      <vt:lpstr> </vt:lpstr>
      <vt:lpstr>3D打印技术的趋势</vt:lpstr>
      <vt:lpstr>3D打印技术的优势与劣势</vt:lpstr>
      <vt:lpstr>第3章 3D打印技术在建筑设计中的创新应用</vt:lpstr>
      <vt:lpstr> </vt:lpstr>
      <vt:lpstr>3D打印建筑的优势</vt:lpstr>
      <vt:lpstr>3D打印建筑的案例分析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2024-09-28T23:22:54.079</cp:lastPrinted>
  <dcterms:created xsi:type="dcterms:W3CDTF">2024-09-28T15:22:54Z</dcterms:created>
  <dcterms:modified xsi:type="dcterms:W3CDTF">2024-09-28T15:22:56Z</dcterms:modified>
</cp:coreProperties>
</file>