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FA053-FFD1-4582-9F0F-F3B33D5A9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A5C5D-12C9-4FB5-BA0F-A762C4E41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B13E6-B395-4286-A808-E569F5273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02F38-E906-4C15-8122-AF4A2BDE5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DADBB2-08BA-498F-B478-EEFA4B217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A3CAAE-20DE-4210-BC9F-49D4ADE9C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D4F130-D905-4BD6-85AE-860427846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DCE270-6391-4B5A-AF86-93C7BD8B3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FB77E-388A-447D-802E-4015CA731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AA7D2-273C-4D83-8664-6AC6A8144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FAE4B-D0D5-4263-A48A-D27F3D1DD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0322120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初级护师聘任述职报告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09" r="3010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25" r="313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我拥有护理学学士学位，通过系统的学习和实践，掌握了护理学的基本理论和实践技能。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我参加过初级护师培训，并通过了国家护士执业资格考试，获得了初级护师资格证书。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培训经历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自毕业后，我一直在医院从事临床护理工作，积累了丰富的实践经验。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我主要负责病人的日常护理、病情观察、记录和沟通，以及参与病房管理和健康教育等工作。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我熟练掌握了各种护理技能，如静脉穿刺、心肺复苏、吸氧等。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958" r="17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我具备良好的沟通能力，能够与病人及其家属进行有效的沟通和交流。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我注重团队协作，能够与其他医护人员密切配合，共同为病人提供优质的护理服务。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个人技能与特长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执行医嘱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病情观察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日常护理工作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3583" r="1358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根据医生开具的医嘱，准确、及时地执行各项护理操作，确保病人得到有效的治疗。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密切观察病人的病情变化，及时发现并报告异常情况，为医生提供准确的诊断依据。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向病人及家属传授疾病预防、治疗、康复等方面的知识，帮助他们建立健康的生活方式。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关注病人的心理状态，提供必要的心理支持和疏导，帮助他们保持良好的心态。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681" b="36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参与的医疗项目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参与开展新业务、新技术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了解并掌握医院开展的新业务、新技术，积极参与相关护理工作，为病人提供更好的服务。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参与临床研究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根据医院安排，参与临床研究项目，收集、整理和分析数据，为研究提供支持。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参与培训和进修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参加医院组织的培训和进修活动，提高自己的专业水平和技能。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应对紧急情况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在紧急情况下，能够迅速应对，采取正确的急救措施，确保病人得到及时救治。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处理复杂病例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面对复杂病例时，能够与医生密切协作，制定并实施个性化的护理计划，确保病人得到全面、专业的护理。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遇到的挑战与解决方案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工作成果与贡献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定期培训和学习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积极参与各类护理培训和学习，不断提高护理技能和理论知识，提升护理服务质量。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关注患者反馈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及时了解患者对护理工作的意见和建议，针对问题进行改进，提高患者满意度。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实施严格的护理操作规范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确保每项护理操作都符合规范，降低操作风险，提高护理安全性。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合理安排护士工作时间和班次，减轻工作压力，提高工作效率。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改进排班制度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优化护理文书记录流程，减少重复和不必要的文书工作，提高工作效率。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简化护理文书工作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加强与其他医护人员的沟通和协作，形成高效的工作团队，提升整体工作效率。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强化团队协作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优化工作流程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https://d.book118.com/596103221200010040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2024-09-07T05:52:53.652</cp:lastPrinted>
  <dcterms:created xsi:type="dcterms:W3CDTF">2024-09-06T21:52:53Z</dcterms:created>
  <dcterms:modified xsi:type="dcterms:W3CDTF">2024-09-06T21:52:55Z</dcterms:modified>
</cp:coreProperties>
</file>