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6383D-D672-4322-A52E-ADEE92CE7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A7F2D-E465-476B-81CC-349FD12BE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8DEA6-1FD9-497B-AB17-76BC979DD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45731-22E6-48CA-B74A-8500B0BEE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BF798F-71DF-43B8-886B-EEE3B5016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281DED-E638-4014-B266-02D5B69B4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824AD1-5A6B-47A5-B6C5-D25AFE014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D11E9-6FC5-4B4C-ACA9-D24C7C2A8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5022F-B8FF-44D8-9080-EE755A893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2ED2D-27A0-4B78-AE47-19E7C7826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1DDC7-EA7C-41D7-BC77-EA86C1AEC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0412000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贯彻落实法委发展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2023-11-11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758" cy="24822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79878" cy="3608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1182014"/>
            <a:ext cx="5295900" cy="4686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4231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200" y="2004974"/>
            <a:ext cx="2543600" cy="33649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45927" y="538925"/>
            <a:ext cx="7900145" cy="13118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当前中国法委发展的现状和问题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中国法委在国内外发展环境的变化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贯彻落实法委发展的紧迫性和重要性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12" name="AutoShape 12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TextBox 32"/>
          <p:cNvSpPr txBox="1"/>
          <p:nvPr/>
        </p:nvSpPr>
        <p:spPr>
          <a:xfrm>
            <a:off x="1218874" y="28900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352361"/>
            <a:ext cx="515576" cy="440417"/>
            <a:chOff x="454963" y="352361"/>
            <a:chExt cx="515576" cy="440417"/>
          </a:xfrm>
        </p:grpSpPr>
        <p:sp>
          <p:nvSpPr>
            <p:cNvPr id="4" name="AutoShape 4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1078739" y="230524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发展目标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制定科学合理的发展规划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加强法务管理，提高司法公正性和效率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推进法治建设，完善法律体系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促进法律服务行业的发展，提升服务水平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3" name="Picture 33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t="2050" b="2050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4231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200" y="2004974"/>
            <a:ext cx="2543600" cy="33649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45927" y="538925"/>
            <a:ext cx="7900145" cy="13118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分析国内外政治、经济、社会和技术等环境，结合组织现状，制定符合实际情况的发展规划。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规划背景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规划目标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规划制定过程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明确短期、中期和长期发展目标，并确保各阶段目标之间的衔接和协调。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广泛征集各级部门和员工的意见和建议，确保规划的针对性和可操作性。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制定合理的规划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明确组织的核心业务领域，并集中资源发展具有比较优势的业务。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明确发展重点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375" r="20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核心业务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加强技术创新和研发，推动产品和服务的升级换代，提高市场竞争力。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重视人才培养和引进，建立完善的人才激励机制，提高员工素质和能力。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落实发展措施</a:t>
            </a:r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" name="Group 2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26" name="AutoShape 2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组织保障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建立健全的发展规划实施组织体系，明确各级责任和分工。</a:t>
              </a:r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31" name="AutoShape 3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资金保障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多渠道筹措资金，确保发展规划实施所需资金的及时投入。</a:t>
              </a:r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36" name="AutoShape 3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监督与评估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建立监督评估机制，定期对发展规划的实施情况进行监测和评估，及时发现问题并采取措施加以解决。</a:t>
              </a:r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4231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200" y="2004974"/>
            <a:ext cx="2543600" cy="33649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45927" y="538925"/>
            <a:ext cx="7900145" cy="131185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清晰界定各层级、各部门的职责，确保各项工作有人负责、有落实。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明确职责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对各项工作的流程进行持续优化，提高工作效率。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制定完善的制度，确保各项工作有章可循、有据可查。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完善制度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完善组织体系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建立激励机制，对工作表现优秀的人员给予奖励，提高队伍的工作积极性。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加强队伍建设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选拔优秀人才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通过公开选拔、竞争上岗等方式，选拔具有专业能力、责任心强的人才加入队伍。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加强培训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定期开展业务培训，提高队伍的业务水平。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5744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提升管理效率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75416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推广信息化管理方式，提高管理效率。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1250513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实行目标管理，明确各部门的任务和目标，进行定期考核。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248535" y="2928472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目标管理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对重点工作进行督查督办，确保工作落实到位。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48535" y="4694325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督查督办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4231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200" y="2004974"/>
            <a:ext cx="2543600" cy="33649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45927" y="538925"/>
            <a:ext cx="7900145" cy="13118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根据国家法律法规和政策，结合单位实际情况，建立科学、合理的财务制度，明确财务流程和责任。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建立科学的财务制度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优化财务体系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加强财务人员的培训和教育，提高他们的专业素质和职业道德水平，保证财务工作的质量和效率。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提高财务人员素质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根据单位实际情况和业务需求，完善财务报表体系，规范财务报表的编制和审核流程，确保财务报表的真实性、准确性和完整性。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完善财务报表体系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https://d.book118.com/596104120002010051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2024-09-16T14:26:40.031</cp:lastPrinted>
  <dcterms:created xsi:type="dcterms:W3CDTF">2024-09-16T06:26:40Z</dcterms:created>
  <dcterms:modified xsi:type="dcterms:W3CDTF">2024-09-16T06:26:42Z</dcterms:modified>
</cp:coreProperties>
</file>