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11506-15B9-467F-A129-8CC68FB2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9EA4C-EEDF-47C1-B9DF-ABCA0F62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E2C8A-9B74-41B8-8986-4F25DEEE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C4AFF-0A77-4EBD-A174-5CFAB9C8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C020F-ABA9-42B5-80A0-BC3B4DC1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6BEC2-A413-4FC4-B344-BAC9C6567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20DCF-B7C3-4285-AF78-38BEA98A2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6E968-536A-451B-8DAE-B012EA38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67D04-B798-4831-8085-405DD46E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6EF9B-C0AA-43AC-BCBA-14E99E1A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D0326-0F67-48C1-9551-5D4CF87C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42210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锻炼身体预防疾病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常见的锻炼方式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预防疾病的锻炼方法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通过锻炼，可以增强肌肉力量，提高身体的耐力和爆发力。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53" b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运动能够提高心肺功能，增强心脏和肺部的耐力和效率。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运动有助于骨骼的健康发展，预防骨质疏松和骨折。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增强身体素质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锻炼能够增强免疫系统的功能，提高身体对疾病的抵抗力。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适度的运动可以减少身体的炎症反应，有助于预防慢性疾病。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减少炎症反应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运动能够促进细胞的新陈代谢，使细胞保持健康状态。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促进细胞健康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822" b="168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降低患病风险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降低心血管疾病风险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定期锻炼可以降低患心血管疾病的风险，如心脏病和中风。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降低糖尿病风险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适度的运动能够降低患糖尿病的风险，改善血糖控制。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降低癌症风险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运动能够降低患某些癌症的风险，如乳腺癌和结肠癌。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常见的锻炼方式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慢跑是一项简单易行、中低强度的有氧运动，有助于提高心肺功能，促进心血管健康。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游泳是一项全身性有氧运动，能够增强心肺功能，改善肌肉力量和耐力。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骑自行车是一种低冲击的有氧运动，有助于提高心肺功能和腿部肌肉力量。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通过举重训练，可以增强肌肉力量和骨骼密度，提高身体代谢率。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俯卧撑是一项基础力量训练，能够锻炼胸肌、手臂和肩膀肌肉。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492" r="44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深蹲能够锻炼大腿肌肉和臀部肌肉，提高身体稳定性。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拉伸运动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通过拉伸运动可以增加肌肉的柔韧性，减少运动损伤的风险。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普拉提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普拉提是一种注重身心健康的全身运动，可以提高身体的柔韧性和平衡性。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瑜伽通过各种姿势和呼吸练习来达到锻炼身体和内心的效果，有助于提高柔韧性和平衡性。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舞蹈是一种全身性的运动，通过各种步伐和动作来提高身体的平衡性和协调性。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单脚站立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通过单脚站立练习，可以提高平衡感和稳定性。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太极拳是一种注重内外兼修的武术，通过缓慢流畅的动作来提高身体的平衡性和稳定性。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平衡性训练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预防疾病的锻炼方法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https://d.book118.com/596104221030010050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2024-09-15T07:32:47.193</cp:lastPrinted>
  <dcterms:created xsi:type="dcterms:W3CDTF">2024-09-14T23:32:47Z</dcterms:created>
  <dcterms:modified xsi:type="dcterms:W3CDTF">2024-09-14T23:32:49Z</dcterms:modified>
</cp:coreProperties>
</file>