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D1442-CAA5-43A0-AF25-D1B051679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1939B-F1F0-4482-B745-6851C981A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5FD6A-E05C-4A9D-AFC5-4F38BE6C1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39807B-5C91-45EE-91B4-75A563129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BBA51F-7010-45C8-BFD5-26C026135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518191-CEC9-4659-AC61-F943B5824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BECFEE-3A93-4B59-B295-407DEF724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56BA5A-E0A5-4323-846E-9F84EB973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1BFF45-A6BA-4528-B00F-073C78DBB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2630B-DD13-488F-A62C-37149A95C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F23F1-8108-49C3-B003-14CD7A216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10515424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教培融资计划书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财务预测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融资需求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随着社会对教育的重视程度不断提高，教育培训市场呈现出蓬勃发展的态势。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当前教育培训市场竞争激烈，需要创新的教育模式和教育服务来满足市场需求。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借助互联网和科技手段，教育培训行业正迎来新的发展机遇和挑战。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实现可持续发展，为投资者和股东创造长期稳定的回报。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创新教育模式，提供更优质、高效的教育服务，满足不同层次、不同年龄段的学习需求。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扩大市场份额，提高品牌知名度和影响力，成为行业内的领军企业。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项目计划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307454" y="4456549"/>
            <a:ext cx="2267763" cy="1552257"/>
            <a:chOff x="4307454" y="4456549"/>
            <a:chExt cx="2267763" cy="1552257"/>
          </a:xfrm>
        </p:grpSpPr>
        <p:sp>
          <p:nvSpPr>
            <p:cNvPr id="33" name="TextBox 33"/>
            <p:cNvSpPr txBox="1"/>
            <p:nvPr/>
          </p:nvSpPr>
          <p:spPr>
            <a:xfrm>
              <a:off x="4307454" y="445654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加强师资队伍建设，提高教学质量和教师素质，打造专业、高效的教育团队。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2838206" y="1281416"/>
            <a:ext cx="2267763" cy="1552257"/>
            <a:chOff x="2838206" y="1281416"/>
            <a:chExt cx="2267763" cy="1552257"/>
          </a:xfrm>
        </p:grpSpPr>
        <p:sp>
          <p:nvSpPr>
            <p:cNvPr id="35" name="TextBox 35"/>
            <p:cNvSpPr txBox="1"/>
            <p:nvPr/>
          </p:nvSpPr>
          <p:spPr>
            <a:xfrm>
              <a:off x="2838206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开展市场调研，了解客户需求和行业发展趋势，制定针对性的营销策略。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7245950" y="4449809"/>
            <a:ext cx="2267763" cy="1552257"/>
            <a:chOff x="7245950" y="4449809"/>
            <a:chExt cx="2267763" cy="1552257"/>
          </a:xfrm>
        </p:grpSpPr>
        <p:sp>
          <p:nvSpPr>
            <p:cNvPr id="37" name="TextBox 37"/>
            <p:cNvSpPr txBox="1"/>
            <p:nvPr/>
          </p:nvSpPr>
          <p:spPr>
            <a:xfrm>
              <a:off x="7245950" y="444980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拓展线下教育机构，完善教育服务体系，提高服务质量和客户满意度。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76701" y="1281416"/>
            <a:ext cx="2267763" cy="1552257"/>
            <a:chOff x="5776701" y="1281416"/>
            <a:chExt cx="2267763" cy="1552257"/>
          </a:xfrm>
        </p:grpSpPr>
        <p:sp>
          <p:nvSpPr>
            <p:cNvPr id="39" name="TextBox 39"/>
            <p:cNvSpPr txBox="1"/>
            <p:nvPr/>
          </p:nvSpPr>
          <p:spPr>
            <a:xfrm>
              <a:off x="5776701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运用互联网和科技手段，开发线上教育平台和智能教育工具，提升用户体验和学习效果。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了解目标市场对教培服务的需求情况，是制定融资计划的基础。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通过市场调查，了解目标客户群体的需求特点、需求规模和增长趋势，为制定融资计划提供依据。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对竞争对手的分析有助于制定更具针对性的融资计划。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分析竞争对手的市场份额、产品或服务特点、营销策略等，以确定自身的竞争优势和不足，为融资计划中的市场定位和策略提供参考。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了解市场趋势有助于预测未来市场需求和竞争格局。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关注政策法规、科技进步、社会经济发展等对教培行业的影响，预测市场未来的发展趋势，为融资计划中的投资回报预测提供依据。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提供多种类型的课程，包括语言培训、学科辅导、兴趣班等，满足不同年龄段和学习需求的学生。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课程类型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课程特色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课程研发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注重个性化教学，采用先进的教育理念和技术手段，打造具有竞争力的教育产品。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持续投入课程研发，不断优化课程内容，确保教学质量和效果。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师资力量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提供专业、经验丰富的教师团队，确保教学质量和效果。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学习支持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提供完善的学习支持服务，包括作业批改、答疑解惑等，帮助学生解决学习难题。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家长沟通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建立有效的家长沟通机制，定期向家长反馈学生的学习情况，增强家校互动。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课程时长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根据不同年龄段和学习需求的学生，设置合理的课程时长和班型。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课程结构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采用模块化、系统化的课程结构，确保学生掌握知识和技能。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课程评价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建立完善的课程评价体系，及时收集学生和家长的反馈意见，不断优化课程设置。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利用互联网平台，如社交媒体、在线广告等，吸引潜在客户。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0811" r="3081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0811" r="30811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0811" r="30811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通过传统广告、宣传册、户外广告等方式，覆盖更广泛的受众。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与相关企业或机构建立合作关系，共享客户资源，扩大知名度。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营销渠道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明确品牌的核心价值和特点，以便在市场中树立独特的形象。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包括LOGO、视觉识别系统等，以统一的形象呈现品牌。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品牌形象设计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通过故事、案例、口碑等方式，传递品牌的价值和优势。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品牌推广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https://d.book118.com/596105154242010045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2024-09-14T23:53:49.785</cp:lastPrinted>
  <dcterms:created xsi:type="dcterms:W3CDTF">2024-09-14T15:53:49Z</dcterms:created>
  <dcterms:modified xsi:type="dcterms:W3CDTF">2024-09-14T15:53:51Z</dcterms:modified>
</cp:coreProperties>
</file>