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MFWKL+MS-UIGothic"/>
      <p:regular r:id="rId15"/>
    </p:embeddedFont>
    <p:embeddedFont>
      <p:font typeface="KADQQH+WORIWJ+Arial-BoldMT"/>
      <p:regular r:id="rId16"/>
    </p:embeddedFont>
    <p:embeddedFont>
      <p:font typeface="CIIAGL+ETJUJR+ArialMT"/>
      <p:regular r:id="rId17"/>
    </p:embeddedFont>
    <p:embeddedFont>
      <p:font typeface="ACQVJN+JPEJOQ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5D73F-7153-4756-BBA3-025E7EEF8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EDBCD-9BA7-4AF6-89FE-DBE33BBAB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1C014-312A-41F6-8C01-071C09A6E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3F006-2661-4E95-8E12-20992F1E1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F7296-7836-4042-BEDF-34A4094C8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31341-C3C4-42F3-A66E-A4D876FFA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F6C01-4D8C-44FB-BBFA-139568610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BDC9B-576D-43BC-8FD9-65E8C4F87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11B9B-82E9-45FE-81FF-309708EC2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D6CFE-D337-4B48-A8C1-8A7AC74FC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AB260-435A-49A6-BF02-E0C3A6C24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05215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2316364"/>
            <a:ext cx="2409620" cy="1611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VMFWKL+MS-UIGothic"/>
                <a:cs typeface="VMFWKL+MS-UIGothic"/>
              </a:rPr>
              <a:t>家介</a:t>
            </a:r>
            <a:r>
              <a:rPr sz="4950">
                <a:solidFill>
                  <a:srgbClr val="5E5E5E"/>
                </a:solidFill>
                <a:latin typeface="KADQQH+WORIWJ+Arial-BoldMT"/>
                <a:cs typeface="KADQQH+WORIWJ+Arial-BoldMT"/>
              </a:rPr>
              <a:t>-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1863873"/>
            <a:ext cx="575657" cy="7909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CIIAGL+ETJUJR+ArialMT"/>
                <a:cs typeface="CIIAGL+ETJUJR+ArialMT"/>
              </a:rPr>
              <a:t>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2422715"/>
            <a:ext cx="1178907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CIIAGL+ETJUJR+ArialMT"/>
                <a:cs typeface="CIIAGL+ETJUJR+ArialMT"/>
              </a:rPr>
              <a:t>•</a:t>
            </a:r>
            <a:r>
              <a:rPr sz="2400" spc="-1075">
                <a:solidFill>
                  <a:srgbClr val="173D31"/>
                </a:solidFill>
                <a:latin typeface="VMFWKL+MS-UIGothic"/>
                <a:cs typeface="VMFWKL+MS-UIGothic"/>
              </a:rPr>
              <a:t>的自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11775" y="2982785"/>
            <a:ext cx="1178907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CIIAGL+ETJUJR+ArialMT"/>
                <a:cs typeface="CIIAGL+ETJUJR+ArialMT"/>
              </a:rPr>
              <a:t>•</a:t>
            </a:r>
            <a:r>
              <a:rPr sz="2400" spc="-1075">
                <a:solidFill>
                  <a:srgbClr val="173D31"/>
                </a:solidFill>
                <a:latin typeface="VMFWKL+MS-UIGothic"/>
                <a:cs typeface="VMFWKL+MS-UIGothic"/>
              </a:rPr>
              <a:t>的人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11775" y="3542855"/>
            <a:ext cx="1178907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CIIAGL+ETJUJR+ArialMT"/>
                <a:cs typeface="CIIAGL+ETJUJR+ArialMT"/>
              </a:rPr>
              <a:t>•</a:t>
            </a:r>
            <a:r>
              <a:rPr sz="2400" spc="-1075">
                <a:solidFill>
                  <a:srgbClr val="173D31"/>
                </a:solidFill>
                <a:latin typeface="VMFWKL+MS-UIGothic"/>
                <a:cs typeface="VMFWKL+MS-UIGothic"/>
              </a:rPr>
              <a:t>的美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11775" y="4102925"/>
            <a:ext cx="1178907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CIIAGL+ETJUJR+ArialMT"/>
                <a:cs typeface="CIIAGL+ETJUJR+ArialMT"/>
              </a:rPr>
              <a:t>•</a:t>
            </a:r>
            <a:r>
              <a:rPr sz="2400" spc="-1075">
                <a:solidFill>
                  <a:srgbClr val="173D31"/>
                </a:solidFill>
                <a:latin typeface="VMFWKL+MS-UIGothic"/>
                <a:cs typeface="VMFWKL+MS-UIGothic"/>
              </a:rPr>
              <a:t>的民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11775" y="466299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CIIAGL+ETJUJR+ArialMT"/>
                <a:cs typeface="CIIAGL+ETJUJR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VMFWKL+MS-UIGothic"/>
                <a:cs typeface="VMFWKL+MS-UIGothic"/>
              </a:rPr>
              <a:t>旅游信息与建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KADQQH+WORIWJ+Arial-BoldMT"/>
                <a:cs typeface="KADQQH+WORIWJ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VMFWKL+MS-UIGothic"/>
                <a:cs typeface="VMFWKL+MS-UIGothic"/>
              </a:rPr>
              <a:t>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2864" y="2102222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位于中国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部浙江省，是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江三角洲地区的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32864" y="237654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重要城市之一。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32864" y="3845933"/>
            <a:ext cx="43797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地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杭州湾南岸，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东临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宁波，西接杭州，北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32864" y="412025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与上海隔海相望。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32864" y="5601708"/>
            <a:ext cx="44533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地理位置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越，交通便利，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达的水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空交通网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689E5F"/>
                </a:solidFill>
                <a:latin typeface="VMFWKL+MS-UIGothic"/>
                <a:cs typeface="VMFWKL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绍兴历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史上涌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多杰出的人物，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鲁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迅、周恩来等，他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们为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中国的文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化和社会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展做出了重要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绍兴拥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有悠久的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史，是中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民族的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祥地之一。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是中国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史文化名城，有着深厚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的文化底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和丰富的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史文化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遗产</a:t>
            </a:r>
            <a:r>
              <a:rPr sz="1500">
                <a:solidFill>
                  <a:srgbClr val="FFFDFD"/>
                </a:solidFill>
                <a:latin typeface="VMFWKL+MS-UIGothic"/>
                <a:cs typeface="VMFWK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VMFWKL+MS-UIGothic"/>
                <a:cs typeface="VMFWKL+MS-UIGothic"/>
              </a:rPr>
              <a:t>文化特色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有着独特的越文化，是中国重要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戏剧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和黄酒之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戏剧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以越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剧为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代表，其婉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的唱腔和独特的表演形式深受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众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喜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的黄酒以其醇厚的口感和独特的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酿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造工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闻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名于世，是中国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酒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文化的代表之一。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绍兴还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有丰富的民俗文化和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手工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，如剪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纸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、刺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绣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等，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些文化元素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在当地得到很好的保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KADQQH+WORIWJ+Arial-BoldMT"/>
                <a:cs typeface="KADQQH+WORIWJ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08120" y="3762097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VMFWKL+MS-UIGothic"/>
                <a:cs typeface="VMFWKL+MS-UIGothic"/>
              </a:rPr>
              <a:t>的自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VMFWKL+MS-UIGothic"/>
                <a:cs typeface="VMFWKL+MS-UIGothic"/>
              </a:rPr>
              <a:t>山水景色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丘陵地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有众多低山、丘陵和盆地。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些地形地貌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为绍兴带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来了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的山水景色，如会稽山、四明山等。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峦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叠嶂，峰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峦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，是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独特的自然景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之一。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些山脉不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仅为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当地居民提供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了休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和运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所，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吸引了众多游客前来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光游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览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的山水景色融合了自然与人文的元素，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多古村落、古建筑依山傍水而建，与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围环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境相得益彰，形成了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具一格的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VMFWKL+MS-UIGothic"/>
                <a:cs typeface="VMFWK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VMFWKL+MS-UIGothic"/>
                <a:cs typeface="VMFWKL+MS-UIGothic"/>
              </a:rPr>
              <a:t>湖泊河流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3435" y="4799703"/>
            <a:ext cx="3724275" cy="1573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境内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有众多湖泊和河流，其中最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著名的是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湖和曹娥江。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湖是中国古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代著名的旅游景点之一，以其美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的自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光和丰富的文化底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吸引了众多游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客前来游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览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6279" y="4799703"/>
            <a:ext cx="758678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曹娥江是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的母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河，自南向北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贯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穿</a:t>
            </a:r>
            <a:r>
              <a:rPr sz="1500" spc="1580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除了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湖和曹娥江，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绍兴还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多其他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整个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绍兴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市，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当地居民提供了生活和</a:t>
            </a:r>
            <a:r>
              <a:rPr sz="1500" spc="1580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湖泊和河流，如瓜渚湖、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湖等，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些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用水，同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也是重要的交通航道。</a:t>
            </a:r>
            <a:r>
              <a:rPr sz="1500" spc="1578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湖泊和河流不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美化了城市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境，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还为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26279" y="5622663"/>
            <a:ext cx="36506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沿江两岸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光秀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，有着丰富的生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态资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源和文化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遗产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07680" y="56226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当地居民提供了休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闲娱乐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的好去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282828"/>
                </a:solidFill>
                <a:latin typeface="VMFWKL+MS-UIGothic"/>
                <a:cs typeface="VMFWK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VMFWKL+MS-UIGothic"/>
                <a:cs typeface="VMFWKL+MS-UIGothic"/>
              </a:rPr>
              <a:t>自然保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689E5F"/>
                </a:solidFill>
                <a:latin typeface="VMFWKL+MS-UIGothic"/>
                <a:cs typeface="VMFWKL+MS-UIGothic"/>
              </a:rPr>
              <a:t>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了保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贵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的自然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源和生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态环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境，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绍兴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立了多个自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然保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区，如会稽山国家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自然保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区、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诸暨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白湖省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自然保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区等。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些自然保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区覆盖了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绍兴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市内的众多珍稀植物、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物种群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和生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生物多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性和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平衡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了重要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作用。同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，也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当地居民和游客提供了一个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近大自然、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感受生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美的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282828"/>
                </a:solidFill>
                <a:latin typeface="VMFWKL+MS-UIGothic"/>
                <a:cs typeface="VMFWKL+MS-UIGothic"/>
              </a:rPr>
              <a:t>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https://d.book118.com/596105215034010102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VMFWKL+MS-UIGothic</vt:lpstr>
      <vt:lpstr>KADQQH+WORIWJ+Arial-BoldMT</vt:lpstr>
      <vt:lpstr>CIIAGL+ETJUJR+ArialMT</vt:lpstr>
      <vt:lpstr>Times New Roman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2024-09-26T23:40:03.004</cp:lastPrinted>
  <dcterms:created xsi:type="dcterms:W3CDTF">2024-09-26T15:40:03Z</dcterms:created>
  <dcterms:modified xsi:type="dcterms:W3CDTF">2024-09-26T15:40:04Z</dcterms:modified>
</cp:coreProperties>
</file>