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09621-53D3-4678-B4AF-D4ADC8095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B9C51-FF3A-45CF-A2AA-108287AB8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8E450-AC69-4674-8B06-979990CF0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51563-BC92-42B7-A73F-ADE576E57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943FE6-6568-4E47-B0B7-24577C100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07265F-C068-430C-A9FC-9D67BC385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6E54BF-9231-486C-81F8-A3315F9D3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05745-7CD1-44AD-8C08-CFD918681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97ADB-3BA0-4182-BAFF-782C2983F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2A505-27B1-4143-A044-DE73B02AD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C5B94-02FF-4D59-B1E3-C2D4406EF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11224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阅读材料与题目的图表与数据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阅读材料分析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题目类型及解题技巧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图表类型及解读方法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数据类型及分析方法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实例分析：结合阅读材料与题目的图表与数据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阐述阅读材料与题目的重要性和应用场景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引出本次汇报的目的和主要内容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阅读材料的基本情况和数据来源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图表与数据在阅读材料和题目中的应用实例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题目的类型、难度和解题技巧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总结图表与数据在阅读材料和题目中的作用和意义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3627" b="3627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阅读材料分析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52" b="58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本文讨论了关于某个领域的发展趋势和影响因素。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通过分析历史数据和当前形势，文章认为该领域将继续保持增长，并指出了几个关键驱动因素。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文章主题和核心观点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核心观点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文章结构和段落大意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第一段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第三段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阐述该领域的历史发展和现状。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探讨未来发展趋势和可能面临的挑战。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第二段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简要介绍文章背景和目的。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分析影响该领域发展的主要因素。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总结文章观点，提出展望。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“可能面临的挑战”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指在实现未来发展过程中，该领域可能遇到的困难和障碍。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“未来发展趋势”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指根据当前形势和预测，该领域未来可能的发展方向。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“关键驱动因素”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指推动该领域发展的主要因素，如技术进步、市场需求等。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领域、发展、影响因素、趋势、挑战。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“持续增长”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指该领域在一段时间内保持稳定的增长态势。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关键词和短语解析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题目类型及解题技巧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选择题解题技巧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仔细阅读题干，明确题目要求。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分析选项，找出与题干信息相符合的选项。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注意排除干扰项，避免被无关信息误导。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对于不确定的选项，可以采用排除法或比较法进行选择。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通读全文，了解文章大意和上下文关系。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注意填写的内容要符合语法和语境的要求。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填空题解题技巧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根据空格前后的词语或句子，推断空格处应填入的词语或句子。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对于不确定的空格，可以先放下，等完成全文后再进行填写。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033" r="90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认真阅读题目，明确题目要求和答题范围。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根据题目要求，列出答题要点和思路。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注意答题的条理性和逻辑性，尽量做到言简意赅。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对于不确定的答案，可以进行适当的猜测或推断，但要注明自己的不确定性。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简答题解题技巧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图表类型及解读方法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https://d.book118.com/596111224123010043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2024-09-11T11:53:08.770</cp:lastPrinted>
  <dcterms:created xsi:type="dcterms:W3CDTF">2024-09-11T03:53:08Z</dcterms:created>
  <dcterms:modified xsi:type="dcterms:W3CDTF">2024-09-11T03:53:11Z</dcterms:modified>
</cp:coreProperties>
</file>