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9ADF6-4E69-44BC-AAEF-4FFDE66D3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A3096-C6B0-4E6F-B8AD-91FFB6CFE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8D4E7-1AFE-48E5-BA87-3C3BF3B7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84E5A-228C-4CCD-A19F-E9B8089A2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8702F7-0A70-41F8-A3B0-DD2D9CAEE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44C83-A0BF-46D3-8BB5-F676D6CDB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DA999-0597-44F1-8808-2A942DCAD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8122A-0D70-4506-9615-425EFAF03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DC6F4-C7E1-4239-9F98-0A7660B7E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BA420-9941-4BA4-BCA0-FF0B74E7A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0AE2C-8E24-4D17-9748-1D58A366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9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11230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定价长者成功企业家的必备技能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团队建设与领导力培养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探讨定价策略在企业家成功中的重要性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分析定价长者成功企业家的特点与优势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提供成为定价长者成功企业家的建议与指导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定价长者成功企业家的定义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具备丰富的定价经验和知识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能够制定有效的定价策略并实现良好业绩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在行业内享有较高声誉和影响力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具备创新思维和敏锐的市场洞察力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通过收集行业报告、参加专业研讨会等方式，掌握所在行业的发展动态和未来趋势。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通过问卷调查、深度访谈等手段，深入了解目标消费者的需求、购买习惯和偏好。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运用统计分析工具，对收集到的市场数据进行深入挖掘和分析，发现市场机会和潜在风险。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根据消费者需求、购买行为等特征，将市场划分为不同的细分市场，以便更精准地满足目标消费者需求。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对每个细分市场的吸引力、竞争状况、增长潜力等进行评估，选择最具潜力的目标市场。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在目标市场中，明确企业的产品或服务定位，塑造独特的品牌形象和市场地位。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通过市场调研和数据分析，识别出主要的竞争对手和潜在竞争者。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深入了解竞争对手的产品、服务、营销策略等，评估其优势和劣势。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根据竞争对手的分析结果，制定相应的竞争策略，如差异化竞争、成本领先等，以在市场中获得竞争优势。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制定竞争策略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目标收益定价法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根据企业预期的目标收益率来设定价格。这种方法考虑了企业的盈利目标，但同样忽略了市场需求和竞争。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在产品的成本上加上一个固定的利润率来设定价格。这种方法简单易行，但忽略了市场需求和竞争状况。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边际成本定价法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在产品的边际成本之上加上一个额外的金额来设定价格。这种方法适用于产能充裕且固定成本较低的情况。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根据消费者对产品价值的感知来设定价格。这种方法需要深入了解消费者的需求和偏好。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感知价值定价法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针对不同消费者群体或不同市场条件设定不同的价格。这种方法可以最大化收益，但需要谨慎操作以避免价格歧视的负面影响。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差别定价法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根据市场上同类产品的价格水平来设定价格。这种方法可以避免价格战，但可能导致价格与成本脱节。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在招标采购中，根据竞争对手的可能报价来设定价格。这种方法需要准确预测竞争对手的行为和成本结构。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投标定价法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通过拍卖方式让市场决定产品的价格。这种方法可以迅速找到市场的均衡价格，但可能导致价格过高或过低。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拍卖定价法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根据市场需求和竞争状况，制定差异化的产品策略，包括产品定位、功能设计、品质管理等，以满足目标客户的需求。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根据产品成本、市场需求和竞争状况，制定合理的定价策略，包括渗透定价、撇脂定价等，以实现市场份额和盈利目标。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通过广告、公关、销售促进等手段，提高产品的知名度和美誉度，吸引潜在客户的关注和购买。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https://d.book118.com/596111230123010043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2024-09-11T11:53:08.829</cp:lastPrinted>
  <dcterms:created xsi:type="dcterms:W3CDTF">2024-09-11T03:53:08Z</dcterms:created>
  <dcterms:modified xsi:type="dcterms:W3CDTF">2024-09-11T03:53:11Z</dcterms:modified>
</cp:coreProperties>
</file>