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39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23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image" Target="../media/image2.png" /><Relationship Id="rId11" Type="http://schemas.openxmlformats.org/officeDocument/2006/relationships/tags" Target="../tags/tag9.xml" /><Relationship Id="rId12" Type="http://schemas.openxmlformats.org/officeDocument/2006/relationships/image" Target="../media/image3.png"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tags" Target="../tags/tag14.xml" /><Relationship Id="rId18" Type="http://schemas.openxmlformats.org/officeDocument/2006/relationships/tags" Target="../tags/tag15.xml" /><Relationship Id="rId19" Type="http://schemas.openxmlformats.org/officeDocument/2006/relationships/tags" Target="../tags/tag16.xml" /><Relationship Id="rId2" Type="http://schemas.openxmlformats.org/officeDocument/2006/relationships/tags" Target="../tags/tag2.xml" /><Relationship Id="rId20" Type="http://schemas.openxmlformats.org/officeDocument/2006/relationships/tags" Target="../tags/tag17.xml" /><Relationship Id="rId21" Type="http://schemas.openxmlformats.org/officeDocument/2006/relationships/slideMaster" Target="../slideMasters/slideMaster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image" Target="../media/image1.png"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3.xml" /><Relationship Id="rId10" Type="http://schemas.openxmlformats.org/officeDocument/2006/relationships/image" Target="../media/image3.png"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tags" Target="../tags/tag33.xml" /><Relationship Id="rId15" Type="http://schemas.openxmlformats.org/officeDocument/2006/relationships/tags" Target="../tags/tag34.xml" /><Relationship Id="rId16" Type="http://schemas.openxmlformats.org/officeDocument/2006/relationships/tags" Target="../tags/tag35.xml" /><Relationship Id="rId17"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image" Target="../media/image2.png" /><Relationship Id="rId9" Type="http://schemas.openxmlformats.org/officeDocument/2006/relationships/tags" Target="../tags/tag29.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4.xml" /><Relationship Id="rId11" Type="http://schemas.openxmlformats.org/officeDocument/2006/relationships/image" Target="../media/image2.png" /><Relationship Id="rId12" Type="http://schemas.openxmlformats.org/officeDocument/2006/relationships/tags" Target="../tags/tag45.xml" /><Relationship Id="rId13" Type="http://schemas.openxmlformats.org/officeDocument/2006/relationships/image" Target="../media/image3.png"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image" Target="../media/image1.png"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9.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image" Target="../media/image2.png" /><Relationship Id="rId11" Type="http://schemas.openxmlformats.org/officeDocument/2006/relationships/tags" Target="../tags/tag89.xml" /><Relationship Id="rId12" Type="http://schemas.openxmlformats.org/officeDocument/2006/relationships/image" Target="../media/image3.png"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tags" Target="../tags/tag94.xml" /><Relationship Id="rId18" Type="http://schemas.openxmlformats.org/officeDocument/2006/relationships/tags" Target="../tags/tag95.xml" /><Relationship Id="rId19"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tags" Target="../tags/tag84.xml" /><Relationship Id="rId5" Type="http://schemas.openxmlformats.org/officeDocument/2006/relationships/image" Target="../media/image1.png"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133433-B407-46F4-BA80-EC06607B6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FE21B9-07B0-4D71-B7A4-B7B001407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98029A-C48D-44E3-9102-3F04C88CF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BD2F70-72FE-48C9-B81E-04C1DD6A89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4B1259-4C04-42A9-9CCE-12BB2DFCED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1CBF3E-EB37-47FE-9833-1FBB6F6B63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BDB159-987F-44E7-A07A-803C6563FD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D77796-19FD-40AA-AA51-C0947A73F9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CA9890-9D9B-4F87-BE0E-60BFD87A8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ECF21-7BE7-46EB-B4C7-4442C3EC39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21D0CA-7DD2-4DD0-B1A6-5B0647294D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6" name="任意多边形 44"/>
          <p:cNvSpPr/>
          <p:nvPr>
            <p:custDataLst>
              <p:tags r:id="rId1"/>
            </p:custDataLst>
          </p:nvPr>
        </p:nvSpPr>
        <p:spPr>
          <a:xfrm>
            <a:off x="-22860" y="3241890"/>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68" name="任意多边形 37"/>
          <p:cNvSpPr/>
          <p:nvPr>
            <p:custDataLst>
              <p:tags r:id="rId2"/>
            </p:custDataLst>
          </p:nvPr>
        </p:nvSpPr>
        <p:spPr>
          <a:xfrm>
            <a:off x="-1270" y="3254375"/>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70" name="任意多边形 28"/>
          <p:cNvSpPr/>
          <p:nvPr>
            <p:custDataLst>
              <p:tags r:id="rId3"/>
            </p:custDataLst>
          </p:nvPr>
        </p:nvSpPr>
        <p:spPr>
          <a:xfrm>
            <a:off x="-10795" y="3853124"/>
            <a:ext cx="12218670" cy="3023776"/>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42" h="4762">
                <a:moveTo>
                  <a:pt x="22" y="224"/>
                </a:moveTo>
                <a:cubicBezTo>
                  <a:pt x="2372" y="-672"/>
                  <a:pt x="4304" y="1399"/>
                  <a:pt x="6424" y="1580"/>
                </a:cubicBezTo>
                <a:cubicBezTo>
                  <a:pt x="8544" y="1761"/>
                  <a:pt x="9302" y="1044"/>
                  <a:pt x="10902" y="1024"/>
                </a:cubicBezTo>
                <a:cubicBezTo>
                  <a:pt x="12502" y="1004"/>
                  <a:pt x="13762" y="1684"/>
                  <a:pt x="15202" y="1664"/>
                </a:cubicBezTo>
                <a:cubicBezTo>
                  <a:pt x="17281" y="1654"/>
                  <a:pt x="17822" y="664"/>
                  <a:pt x="19242" y="664"/>
                </a:cubicBezTo>
                <a:lnTo>
                  <a:pt x="19216" y="4729"/>
                </a:lnTo>
                <a:lnTo>
                  <a:pt x="0" y="4762"/>
                </a:lnTo>
                <a:lnTo>
                  <a:pt x="22" y="224"/>
                </a:lnTo>
                <a:close/>
              </a:path>
            </a:pathLst>
          </a:custGeom>
          <a:gradFill>
            <a:gsLst>
              <a:gs pos="0">
                <a:schemeClr val="accent1">
                  <a:alpha val="50000"/>
                </a:schemeClr>
              </a:gs>
              <a:gs pos="100000">
                <a:schemeClr val="bg1">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72" name="任意多边形 28"/>
          <p:cNvSpPr/>
          <p:nvPr>
            <p:custDataLst>
              <p:tags r:id="rId4"/>
            </p:custDataLst>
          </p:nvPr>
        </p:nvSpPr>
        <p:spPr>
          <a:xfrm>
            <a:off x="-10795" y="3853124"/>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53" name="图形 9"/>
          <p:cNvPicPr>
            <a:picLocks noChangeAspect="1"/>
          </p:cNvPicPr>
          <p:nvPr>
            <p:custDataLst>
              <p:tags r:id="rId6"/>
            </p:custDataLst>
          </p:nvPr>
        </p:nvPicPr>
        <p:blipFill>
          <a:blip r:embed="rId5"/>
          <a:stretch>
            <a:fillRect/>
          </a:stretch>
        </p:blipFill>
        <p:spPr>
          <a:xfrm>
            <a:off x="1468755" y="561989"/>
            <a:ext cx="228600" cy="228600"/>
          </a:xfrm>
          <a:prstGeom prst="rect">
            <a:avLst/>
          </a:prstGeom>
        </p:spPr>
      </p:pic>
      <p:sp>
        <p:nvSpPr>
          <p:cNvPr id="1048674" name="椭圆 21"/>
          <p:cNvSpPr>
            <a:spLocks noChangeAspect="1"/>
          </p:cNvSpPr>
          <p:nvPr>
            <p:custDataLst>
              <p:tags r:id="rId7"/>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6" name="椭圆 22"/>
          <p:cNvSpPr>
            <a:spLocks noChangeAspect="1"/>
          </p:cNvSpPr>
          <p:nvPr>
            <p:custDataLst>
              <p:tags r:id="rId8"/>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8" name="椭圆 23"/>
          <p:cNvSpPr>
            <a:spLocks noChangeAspect="1"/>
          </p:cNvSpPr>
          <p:nvPr>
            <p:custDataLst>
              <p:tags r:id="rId9"/>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5" name="图片 56" descr="箭头 右"/>
          <p:cNvPicPr>
            <a:picLocks noChangeAspect="1"/>
          </p:cNvPicPr>
          <p:nvPr>
            <p:custDataLst>
              <p:tags r:id="rId11"/>
            </p:custDataLst>
          </p:nvPr>
        </p:nvPicPr>
        <p:blipFill>
          <a:blip r:embed="rId10"/>
          <a:stretch>
            <a:fillRect/>
          </a:stretch>
        </p:blipFill>
        <p:spPr>
          <a:xfrm>
            <a:off x="10661015" y="599440"/>
            <a:ext cx="153670" cy="153670"/>
          </a:xfrm>
          <a:prstGeom prst="rect">
            <a:avLst/>
          </a:prstGeom>
        </p:spPr>
      </p:pic>
      <p:pic>
        <p:nvPicPr>
          <p:cNvPr id="2097157" name="图片 57" descr="箭头 右"/>
          <p:cNvPicPr>
            <a:picLocks noChangeAspect="1"/>
          </p:cNvPicPr>
          <p:nvPr>
            <p:custDataLst>
              <p:tags r:id="rId13"/>
            </p:custDataLst>
          </p:nvPr>
        </p:nvPicPr>
        <p:blipFill>
          <a:blip r:embed="rId12"/>
          <a:stretch>
            <a:fillRect/>
          </a:stretch>
        </p:blipFill>
        <p:spPr>
          <a:xfrm flipH="1">
            <a:off x="10393045" y="599440"/>
            <a:ext cx="153670" cy="153670"/>
          </a:xfrm>
          <a:prstGeom prst="rect">
            <a:avLst/>
          </a:prstGeom>
        </p:spPr>
      </p:pic>
      <p:sp>
        <p:nvSpPr>
          <p:cNvPr id="1048680" name="任意多边形 9"/>
          <p:cNvSpPr/>
          <p:nvPr>
            <p:custDataLst>
              <p:tags r:id="rId14"/>
            </p:custDataLst>
          </p:nvPr>
        </p:nvSpPr>
        <p:spPr>
          <a:xfrm>
            <a:off x="-19685" y="3350430"/>
            <a:ext cx="635" cy="0"/>
          </a:xfrm>
          <a:custGeom>
            <a:gdLst>
              <a:gd name="connsiteX0" fmla="*/ 0 w 1"/>
              <a:gd name="connsiteY0" fmla="*/ 0 h 0"/>
              <a:gd name="connsiteX1" fmla="*/ 1 w 1"/>
              <a:gd name="connsiteY1" fmla="*/ 0 h 0"/>
            </a:gdLst>
            <a:cxnLst>
              <a:cxn ang="0">
                <a:pos x="connsiteX0" y="connsiteY0"/>
              </a:cxn>
              <a:cxn ang="0">
                <a:pos x="connsiteX1" y="connsiteY1"/>
              </a:cxn>
            </a:cxnLst>
            <a:rect l="l" t="t" r="r" b="b"/>
            <a:pathLst>
              <a:path w="1">
                <a:moveTo>
                  <a:pt x="0" y="0"/>
                </a:moveTo>
                <a:lnTo>
                  <a:pt x="1" y="0"/>
                </a:lnTo>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682" name="副标题"/>
          <p:cNvSpPr txBox="1">
            <a:spLocks noGrp="1"/>
          </p:cNvSpPr>
          <p:nvPr>
            <p:ph type="body" idx="3" hasCustomPrompt="1"/>
            <p:custDataLst>
              <p:tags r:id="rId15"/>
            </p:custDataLst>
          </p:nvPr>
        </p:nvSpPr>
        <p:spPr>
          <a:xfrm>
            <a:off x="1442856" y="3437455"/>
            <a:ext cx="5945784" cy="318070"/>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单击此处编辑母版副标题样式</a:t>
            </a:r>
            <a:endParaRPr>
              <a:sym typeface="+mn-ea"/>
            </a:endParaRPr>
          </a:p>
        </p:txBody>
      </p:sp>
      <p:sp>
        <p:nvSpPr>
          <p:cNvPr id="1048684" name="标题"/>
          <p:cNvSpPr txBox="1">
            <a:spLocks noGrp="1"/>
          </p:cNvSpPr>
          <p:nvPr>
            <p:ph type="title" idx="2" hasCustomPrompt="1"/>
            <p:custDataLst>
              <p:tags r:id="rId16"/>
            </p:custDataLst>
          </p:nvPr>
        </p:nvSpPr>
        <p:spPr>
          <a:xfrm>
            <a:off x="1442855" y="1972517"/>
            <a:ext cx="5945784" cy="145648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4800" b="0" i="0" u="none" strike="noStrike" kern="1200" cap="none" spc="30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单击此处编辑标题</a:t>
            </a:r>
            <a:endParaRPr>
              <a:sym typeface="+mn-ea"/>
            </a:endParaRPr>
          </a:p>
        </p:txBody>
      </p:sp>
      <p:sp>
        <p:nvSpPr>
          <p:cNvPr id="1048686" name="署名"/>
          <p:cNvSpPr txBox="1">
            <a:spLocks noGrp="1"/>
          </p:cNvSpPr>
          <p:nvPr>
            <p:ph type="body" idx="1" hasCustomPrompt="1"/>
            <p:custDataLst>
              <p:tags r:id="rId17"/>
            </p:custDataLst>
          </p:nvPr>
        </p:nvSpPr>
        <p:spPr>
          <a:xfrm>
            <a:off x="1442856" y="4268994"/>
            <a:ext cx="1465200" cy="403200"/>
          </a:xfrm>
          <a:prstGeom prst="roundRect">
            <a:avLst>
              <a:gd name="adj" fmla="val 49455"/>
            </a:avLst>
          </a:prstGeom>
          <a:solidFill>
            <a:schemeClr val="tx1">
              <a:lumMod val="85000"/>
              <a:lumOff val="15000"/>
            </a:schemeClr>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000" b="0" i="0" u="none" strike="noStrike" kern="1200" cap="none" spc="150" normalizeH="0" baseline="0" noProof="1">
                <a:solidFill>
                  <a:schemeClr val="bg1"/>
                </a:solidFill>
                <a:latin typeface="+mj-ea"/>
                <a:ea typeface="+mj-ea"/>
                <a:cs typeface="MiSans Normal" panose="00000500000000000000" charset="-122"/>
              </a:defRPr>
            </a:lvl1pPr>
          </a:lstStyle>
          <a:p>
            <a:pPr lvl="0" algn="ctr"/>
            <a:r>
              <a:rPr>
                <a:sym typeface="+mn-ea"/>
              </a:rPr>
              <a:t>单击此处编辑文本</a:t>
            </a:r>
            <a:endParaRPr>
              <a:sym typeface="+mn-ea"/>
            </a:endParaRPr>
          </a:p>
        </p:txBody>
      </p:sp>
      <p:sp>
        <p:nvSpPr>
          <p:cNvPr id="1048688" name="日期占位符 3"/>
          <p:cNvSpPr>
            <a:spLocks noGrp="1"/>
          </p:cNvSpPr>
          <p:nvPr>
            <p:ph type="dt" sz="half" idx="10"/>
            <p:custDataLst>
              <p:tags r:id="rId18"/>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690"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692" name="灯片编号占位符 5"/>
          <p:cNvSpPr>
            <a:spLocks noGrp="1"/>
          </p:cNvSpPr>
          <p:nvPr>
            <p:ph type="sldNum" sz="quarter" idx="12"/>
            <p:custDataLst>
              <p:tags r:id="rId20"/>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4"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a:sym typeface="+mn-ea"/>
              </a:rPr>
              <a:t>第二级</a:t>
            </a:r>
            <a:endParaRPr>
              <a:sym typeface="+mn-ea"/>
            </a:endParaRPr>
          </a:p>
          <a:p>
            <a:pPr lvl="2">
              <a:spcBef>
                <a:spcPts val="1200"/>
              </a:spcBef>
              <a:spcAft>
                <a:spcPct val="0"/>
              </a:spcAft>
              <a:buClr>
                <a:schemeClr val="accent1"/>
              </a:buClr>
            </a:pPr>
            <a:r>
              <a:rPr>
                <a:sym typeface="+mn-ea"/>
              </a:rPr>
              <a:t>第三级</a:t>
            </a:r>
            <a:endParaRPr>
              <a:sym typeface="+mn-ea"/>
            </a:endParaRPr>
          </a:p>
          <a:p>
            <a:pPr lvl="3">
              <a:spcBef>
                <a:spcPts val="1200"/>
              </a:spcBef>
              <a:spcAft>
                <a:spcPct val="0"/>
              </a:spcAft>
              <a:buClr>
                <a:schemeClr val="accent1"/>
              </a:buClr>
            </a:pPr>
            <a:r>
              <a:rPr>
                <a:sym typeface="+mn-ea"/>
              </a:rPr>
              <a:t>第四级</a:t>
            </a:r>
            <a:endParaRPr>
              <a:sym typeface="+mn-ea"/>
            </a:endParaRPr>
          </a:p>
          <a:p>
            <a:pPr lvl="4">
              <a:spcBef>
                <a:spcPts val="1200"/>
              </a:spcBef>
              <a:spcAft>
                <a:spcPct val="0"/>
              </a:spcAft>
              <a:buClr>
                <a:schemeClr val="accent1"/>
              </a:buClr>
            </a:pPr>
            <a:r>
              <a:rPr>
                <a:sym typeface="+mn-ea"/>
              </a:rPr>
              <a:t>第五级</a:t>
            </a:r>
            <a:endParaRPr>
              <a:sym typeface="+mn-ea"/>
            </a:endParaRPr>
          </a:p>
        </p:txBody>
      </p:sp>
      <p:sp>
        <p:nvSpPr>
          <p:cNvPr id="1048696"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698" name="日期占位符 3"/>
          <p:cNvSpPr>
            <a:spLocks noGrp="1"/>
          </p:cNvSpPr>
          <p:nvPr>
            <p:ph type="dt" sz="half" idx="10"/>
            <p:custDataLst>
              <p:tags r:id="rId3"/>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00"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02" name="灯片编号占位符 5"/>
          <p:cNvSpPr>
            <a:spLocks noGrp="1"/>
          </p:cNvSpPr>
          <p:nvPr>
            <p:ph type="sldNum" sz="quarter" idx="12"/>
            <p:custDataLst>
              <p:tags r:id="rId5"/>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4" name="任意多边形 44"/>
          <p:cNvSpPr/>
          <p:nvPr>
            <p:custDataLst>
              <p:tags r:id="rId1"/>
            </p:custDataLst>
          </p:nvPr>
        </p:nvSpPr>
        <p:spPr>
          <a:xfrm>
            <a:off x="-22860" y="4720805"/>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lumMod val="60000"/>
                <a:lumOff val="40000"/>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06" name="任意多边形 37"/>
          <p:cNvSpPr/>
          <p:nvPr>
            <p:custDataLst>
              <p:tags r:id="rId2"/>
            </p:custDataLst>
          </p:nvPr>
        </p:nvSpPr>
        <p:spPr>
          <a:xfrm>
            <a:off x="-1270" y="4733290"/>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lumMod val="60000"/>
                <a:lumOff val="40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59" name="图形 9"/>
          <p:cNvPicPr>
            <a:picLocks noChangeAspect="1"/>
          </p:cNvPicPr>
          <p:nvPr>
            <p:custDataLst>
              <p:tags r:id="rId4"/>
            </p:custDataLst>
          </p:nvPr>
        </p:nvPicPr>
        <p:blipFill>
          <a:blip r:embed="rId3"/>
          <a:stretch>
            <a:fillRect/>
          </a:stretch>
        </p:blipFill>
        <p:spPr>
          <a:xfrm>
            <a:off x="1468755" y="561989"/>
            <a:ext cx="228600" cy="228600"/>
          </a:xfrm>
          <a:prstGeom prst="rect">
            <a:avLst/>
          </a:prstGeom>
        </p:spPr>
      </p:pic>
      <p:sp>
        <p:nvSpPr>
          <p:cNvPr id="1048708" name="椭圆 7"/>
          <p:cNvSpPr>
            <a:spLocks noChangeAspect="1"/>
          </p:cNvSpPr>
          <p:nvPr>
            <p:custDataLst>
              <p:tags r:id="rId5"/>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12"/>
          <p:cNvSpPr>
            <a:spLocks noChangeAspect="1"/>
          </p:cNvSpPr>
          <p:nvPr>
            <p:custDataLst>
              <p:tags r:id="rId6"/>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椭圆 13"/>
          <p:cNvSpPr>
            <a:spLocks noChangeAspect="1"/>
          </p:cNvSpPr>
          <p:nvPr>
            <p:custDataLst>
              <p:tags r:id="rId7"/>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61" name="图片 56" descr="箭头 右"/>
          <p:cNvPicPr>
            <a:picLocks noChangeAspect="1"/>
          </p:cNvPicPr>
          <p:nvPr>
            <p:custDataLst>
              <p:tags r:id="rId9"/>
            </p:custDataLst>
          </p:nvPr>
        </p:nvPicPr>
        <p:blipFill>
          <a:blip r:embed="rId8"/>
          <a:stretch>
            <a:fillRect/>
          </a:stretch>
        </p:blipFill>
        <p:spPr>
          <a:xfrm>
            <a:off x="10661015" y="599440"/>
            <a:ext cx="153670" cy="153670"/>
          </a:xfrm>
          <a:prstGeom prst="rect">
            <a:avLst/>
          </a:prstGeom>
        </p:spPr>
      </p:pic>
      <p:pic>
        <p:nvPicPr>
          <p:cNvPr id="2097163" name="图片 57" descr="箭头 右"/>
          <p:cNvPicPr>
            <a:picLocks noChangeAspect="1"/>
          </p:cNvPicPr>
          <p:nvPr>
            <p:custDataLst>
              <p:tags r:id="rId11"/>
            </p:custDataLst>
          </p:nvPr>
        </p:nvPicPr>
        <p:blipFill>
          <a:blip r:embed="rId10"/>
          <a:stretch>
            <a:fillRect/>
          </a:stretch>
        </p:blipFill>
        <p:spPr>
          <a:xfrm flipH="1">
            <a:off x="10393045" y="599440"/>
            <a:ext cx="153670" cy="153670"/>
          </a:xfrm>
          <a:prstGeom prst="rect">
            <a:avLst/>
          </a:prstGeom>
        </p:spPr>
      </p:pic>
      <p:sp>
        <p:nvSpPr>
          <p:cNvPr id="1048714" name="标题"/>
          <p:cNvSpPr txBox="1">
            <a:spLocks noGrp="1"/>
          </p:cNvSpPr>
          <p:nvPr>
            <p:ph type="title" idx="2" hasCustomPrompt="1"/>
            <p:custDataLst>
              <p:tags r:id="rId12"/>
            </p:custDataLst>
          </p:nvPr>
        </p:nvSpPr>
        <p:spPr>
          <a:xfrm>
            <a:off x="3329571" y="1032260"/>
            <a:ext cx="5532859" cy="1069470"/>
          </a:xfrm>
          <a:prstGeom prst="rect">
            <a:avLst/>
          </a:prstGeom>
          <a:noFill/>
        </p:spPr>
        <p:txBody>
          <a:bodyPr wrap="square" lIns="0" tIns="0" rIns="0" bIns="0" rtlCol="0" anchor="b">
            <a:normAutofit/>
          </a:bodyPr>
          <a:lstStyle>
            <a:lvl1pPr marL="0" marR="0" algn="ctr" defTabSz="914400" rtl="0" eaLnBrk="1" fontAlgn="auto" latinLnBrk="0" hangingPunct="1">
              <a:lnSpc>
                <a:spcPct val="100000"/>
              </a:lnSpc>
              <a:buClrTx/>
              <a:buSzTx/>
              <a:buFontTx/>
              <a:buNone/>
              <a:defRPr kumimoji="0" lang="en-US" altLang="zh-CN" sz="6000" b="0" i="0" u="none" strike="noStrike" kern="1200" cap="none" spc="300" normalizeH="0" baseline="0" noProof="1">
                <a:ln>
                  <a:solidFill>
                    <a:schemeClr val="accent1"/>
                  </a:solidFill>
                </a:ln>
                <a:noFill/>
                <a:latin typeface="+mj-ea"/>
                <a:ea typeface="+mj-ea"/>
                <a:cs typeface="MiSans Normal" panose="00000500000000000000" charset="-122"/>
              </a:defRPr>
            </a:lvl1pPr>
          </a:lstStyle>
          <a:p>
            <a:pPr lvl="0" algn="ctr"/>
            <a:r>
              <a:rPr>
                <a:sym typeface="+mn-ea"/>
              </a:rPr>
              <a:t>单击编辑标题</a:t>
            </a:r>
            <a:endParaRPr>
              <a:sym typeface="+mn-ea"/>
            </a:endParaRPr>
          </a:p>
        </p:txBody>
      </p:sp>
      <p:sp>
        <p:nvSpPr>
          <p:cNvPr id="1048716" name="任意多边形 28"/>
          <p:cNvSpPr/>
          <p:nvPr>
            <p:custDataLst>
              <p:tags r:id="rId13"/>
            </p:custDataLst>
          </p:nvPr>
        </p:nvSpPr>
        <p:spPr>
          <a:xfrm>
            <a:off x="-10795" y="5353155"/>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18" name="日期占位符 2"/>
          <p:cNvSpPr>
            <a:spLocks noGrp="1"/>
          </p:cNvSpPr>
          <p:nvPr>
            <p:ph type="dt" sz="half" idx="10"/>
            <p:custDataLst>
              <p:tags r:id="rId14"/>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20" name="页脚占位符 3"/>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722" name="灯片编号占位符 4"/>
          <p:cNvSpPr>
            <a:spLocks noGrp="1"/>
          </p:cNvSpPr>
          <p:nvPr>
            <p:ph type="sldNum" sz="quarter" idx="12"/>
            <p:custDataLst>
              <p:tags r:id="rId16"/>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24" name="任意多边形 44"/>
          <p:cNvSpPr/>
          <p:nvPr>
            <p:custDataLst>
              <p:tags r:id="rId1"/>
            </p:custDataLst>
          </p:nvPr>
        </p:nvSpPr>
        <p:spPr>
          <a:xfrm>
            <a:off x="-22860" y="3686390"/>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shade val="50000"/>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6" name="任意多边形 37"/>
          <p:cNvSpPr/>
          <p:nvPr>
            <p:custDataLst>
              <p:tags r:id="rId2"/>
            </p:custDataLst>
          </p:nvPr>
        </p:nvSpPr>
        <p:spPr>
          <a:xfrm>
            <a:off x="-1270" y="3698875"/>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shade val="50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28" name="任意多边形 28"/>
          <p:cNvSpPr/>
          <p:nvPr>
            <p:custDataLst>
              <p:tags r:id="rId3"/>
            </p:custDataLst>
          </p:nvPr>
        </p:nvSpPr>
        <p:spPr>
          <a:xfrm>
            <a:off x="-14755" y="4299039"/>
            <a:ext cx="12204700" cy="2577371"/>
          </a:xfrm>
          <a:custGeom>
            <a:gdLst>
              <a:gd name="connsiteX0" fmla="*/ 0 w 19220"/>
              <a:gd name="connsiteY0" fmla="*/ 224 h 4058"/>
              <a:gd name="connsiteX1" fmla="*/ 6402 w 19220"/>
              <a:gd name="connsiteY1" fmla="*/ 1580 h 4058"/>
              <a:gd name="connsiteX2" fmla="*/ 10880 w 19220"/>
              <a:gd name="connsiteY2" fmla="*/ 1024 h 4058"/>
              <a:gd name="connsiteX3" fmla="*/ 15180 w 19220"/>
              <a:gd name="connsiteY3" fmla="*/ 1664 h 4058"/>
              <a:gd name="connsiteX4" fmla="*/ 19220 w 19220"/>
              <a:gd name="connsiteY4" fmla="*/ 664 h 4058"/>
              <a:gd name="connsiteX5" fmla="*/ 19202 w 19220"/>
              <a:gd name="connsiteY5" fmla="*/ 4049 h 4058"/>
              <a:gd name="connsiteX6" fmla="*/ 18 w 19220"/>
              <a:gd name="connsiteY6" fmla="*/ 4059 h 4058"/>
              <a:gd name="connsiteX7" fmla="*/ 0 w 19220"/>
              <a:gd name="connsiteY7" fmla="*/ 224 h 40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20" h="4059">
                <a:moveTo>
                  <a:pt x="0" y="224"/>
                </a:moveTo>
                <a:cubicBezTo>
                  <a:pt x="2350" y="-672"/>
                  <a:pt x="4282" y="1399"/>
                  <a:pt x="6402" y="1580"/>
                </a:cubicBezTo>
                <a:cubicBezTo>
                  <a:pt x="8522" y="1761"/>
                  <a:pt x="9280" y="1044"/>
                  <a:pt x="10880" y="1024"/>
                </a:cubicBezTo>
                <a:cubicBezTo>
                  <a:pt x="12480" y="1004"/>
                  <a:pt x="13740" y="1684"/>
                  <a:pt x="15180" y="1664"/>
                </a:cubicBezTo>
                <a:cubicBezTo>
                  <a:pt x="17259" y="1654"/>
                  <a:pt x="17800" y="664"/>
                  <a:pt x="19220" y="664"/>
                </a:cubicBezTo>
                <a:lnTo>
                  <a:pt x="19202" y="4049"/>
                </a:lnTo>
                <a:lnTo>
                  <a:pt x="18" y="4059"/>
                </a:lnTo>
                <a:lnTo>
                  <a:pt x="0" y="224"/>
                </a:lnTo>
                <a:close/>
              </a:path>
            </a:pathLst>
          </a:custGeom>
          <a:gradFill>
            <a:gsLst>
              <a:gs pos="0">
                <a:schemeClr val="accent1">
                  <a:alpha val="50000"/>
                </a:schemeClr>
              </a:gs>
              <a:gs pos="100000">
                <a:schemeClr val="bg1">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30" name="标题"/>
          <p:cNvSpPr txBox="1">
            <a:spLocks noGrp="1"/>
          </p:cNvSpPr>
          <p:nvPr>
            <p:ph type="title" idx="9" hasCustomPrompt="1"/>
            <p:custDataLst>
              <p:tags r:id="rId4"/>
            </p:custDataLst>
          </p:nvPr>
        </p:nvSpPr>
        <p:spPr>
          <a:xfrm>
            <a:off x="3265805" y="3265805"/>
            <a:ext cx="5660390" cy="1468755"/>
          </a:xfrm>
          <a:prstGeom prst="rect">
            <a:avLst/>
          </a:prstGeom>
          <a:noFill/>
        </p:spPr>
        <p:txBody>
          <a:bodyPr wrap="square" lIns="0" tIns="0" rIns="0" bIns="0" rtlCol="0" anchor="t">
            <a:normAutofit/>
          </a:bodyPr>
          <a:lstStyle>
            <a:lvl1pPr marL="0" marR="0" algn="ct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accent2"/>
                </a:solidFill>
                <a:latin typeface="+mj-ea"/>
                <a:ea typeface="+mj-ea"/>
                <a:cs typeface="MiSans Normal" panose="00000500000000000000" charset="-122"/>
              </a:defRPr>
            </a:lvl1pPr>
          </a:lstStyle>
          <a:p>
            <a:pPr lvl="0" algn="ctr"/>
            <a:r>
              <a:rPr>
                <a:sym typeface="+mn-ea"/>
              </a:rPr>
              <a:t>单击编辑标题</a:t>
            </a:r>
            <a:endParaRPr>
              <a:sym typeface="+mn-ea"/>
            </a:endParaRPr>
          </a:p>
        </p:txBody>
      </p:sp>
      <p:sp>
        <p:nvSpPr>
          <p:cNvPr id="1048732" name="节编号"/>
          <p:cNvSpPr txBox="1">
            <a:spLocks noGrp="1"/>
          </p:cNvSpPr>
          <p:nvPr>
            <p:ph type="body" idx="8" hasCustomPrompt="1"/>
            <p:custDataLst>
              <p:tags r:id="rId5"/>
            </p:custDataLst>
          </p:nvPr>
        </p:nvSpPr>
        <p:spPr>
          <a:xfrm>
            <a:off x="3265715" y="2151502"/>
            <a:ext cx="5660571" cy="922020"/>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4800" b="0" i="0" u="none" strike="noStrike" kern="1200" cap="none" spc="300" normalizeH="0" baseline="0" noProof="1">
                <a:ln>
                  <a:solidFill>
                    <a:schemeClr val="accent1">
                      <a:alpha val="60000"/>
                    </a:schemeClr>
                  </a:solidFill>
                </a:ln>
                <a:noFill/>
                <a:latin typeface="+mj-ea"/>
                <a:ea typeface="+mj-ea"/>
                <a:cs typeface="MiSans Normal" panose="00000500000000000000" charset="-122"/>
              </a:defRPr>
            </a:lvl1pPr>
          </a:lstStyle>
          <a:p>
            <a:pPr lvl="0" algn="ctr"/>
            <a:r>
              <a:rPr>
                <a:sym typeface="+mn-ea"/>
              </a:rPr>
              <a:t>编辑节编号</a:t>
            </a:r>
            <a:endParaRPr>
              <a:sym typeface="+mn-ea"/>
            </a:endParaRPr>
          </a:p>
        </p:txBody>
      </p:sp>
      <p:pic>
        <p:nvPicPr>
          <p:cNvPr id="2097165" name="图形 9"/>
          <p:cNvPicPr>
            <a:picLocks noChangeAspect="1"/>
          </p:cNvPicPr>
          <p:nvPr>
            <p:custDataLst>
              <p:tags r:id="rId7"/>
            </p:custDataLst>
          </p:nvPr>
        </p:nvPicPr>
        <p:blipFill>
          <a:blip r:embed="rId6"/>
          <a:stretch>
            <a:fillRect/>
          </a:stretch>
        </p:blipFill>
        <p:spPr>
          <a:xfrm>
            <a:off x="1468755" y="561989"/>
            <a:ext cx="228600" cy="228600"/>
          </a:xfrm>
          <a:prstGeom prst="rect">
            <a:avLst/>
          </a:prstGeom>
        </p:spPr>
      </p:pic>
      <p:sp>
        <p:nvSpPr>
          <p:cNvPr id="1048734" name="椭圆 7"/>
          <p:cNvSpPr>
            <a:spLocks noChangeAspect="1"/>
          </p:cNvSpPr>
          <p:nvPr>
            <p:custDataLst>
              <p:tags r:id="rId8"/>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8"/>
          <p:cNvSpPr>
            <a:spLocks noChangeAspect="1"/>
          </p:cNvSpPr>
          <p:nvPr>
            <p:custDataLst>
              <p:tags r:id="rId9"/>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8" name="椭圆 9"/>
          <p:cNvSpPr>
            <a:spLocks noChangeAspect="1"/>
          </p:cNvSpPr>
          <p:nvPr>
            <p:custDataLst>
              <p:tags r:id="rId10"/>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67" name="图片 56" descr="箭头 右"/>
          <p:cNvPicPr>
            <a:picLocks noChangeAspect="1"/>
          </p:cNvPicPr>
          <p:nvPr>
            <p:custDataLst>
              <p:tags r:id="rId12"/>
            </p:custDataLst>
          </p:nvPr>
        </p:nvPicPr>
        <p:blipFill>
          <a:blip r:embed="rId11"/>
          <a:stretch>
            <a:fillRect/>
          </a:stretch>
        </p:blipFill>
        <p:spPr>
          <a:xfrm>
            <a:off x="10661015" y="599440"/>
            <a:ext cx="153670" cy="153670"/>
          </a:xfrm>
          <a:prstGeom prst="rect">
            <a:avLst/>
          </a:prstGeom>
        </p:spPr>
      </p:pic>
      <p:pic>
        <p:nvPicPr>
          <p:cNvPr id="2097169" name="图片 57" descr="箭头 右"/>
          <p:cNvPicPr>
            <a:picLocks noChangeAspect="1"/>
          </p:cNvPicPr>
          <p:nvPr>
            <p:custDataLst>
              <p:tags r:id="rId14"/>
            </p:custDataLst>
          </p:nvPr>
        </p:nvPicPr>
        <p:blipFill>
          <a:blip r:embed="rId13"/>
          <a:stretch>
            <a:fillRect/>
          </a:stretch>
        </p:blipFill>
        <p:spPr>
          <a:xfrm flipH="1">
            <a:off x="10393045" y="599440"/>
            <a:ext cx="153670" cy="153670"/>
          </a:xfrm>
          <a:prstGeom prst="rect">
            <a:avLst/>
          </a:prstGeom>
        </p:spPr>
      </p:pic>
      <p:sp>
        <p:nvSpPr>
          <p:cNvPr id="1048740" name="任意多边形 28"/>
          <p:cNvSpPr/>
          <p:nvPr>
            <p:custDataLst>
              <p:tags r:id="rId15"/>
            </p:custDataLst>
          </p:nvPr>
        </p:nvSpPr>
        <p:spPr>
          <a:xfrm>
            <a:off x="-10795" y="4297624"/>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742" name="日期占位符 3"/>
          <p:cNvSpPr>
            <a:spLocks noGrp="1"/>
          </p:cNvSpPr>
          <p:nvPr>
            <p:ph type="dt" sz="half" idx="10"/>
            <p:custDataLst>
              <p:tags r:id="rId16"/>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44"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746" name="灯片编号占位符 5"/>
          <p:cNvSpPr>
            <a:spLocks noGrp="1"/>
          </p:cNvSpPr>
          <p:nvPr>
            <p:ph type="sldNum" sz="quarter" idx="12"/>
            <p:custDataLst>
              <p:tags r:id="rId18"/>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48"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2"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4" name="日期占位符 4"/>
          <p:cNvSpPr>
            <a:spLocks noGrp="1"/>
          </p:cNvSpPr>
          <p:nvPr>
            <p:ph type="dt" sz="half" idx="10"/>
            <p:custDataLst>
              <p:tags r:id="rId4"/>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56"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6"/>
          <p:cNvSpPr>
            <a:spLocks noGrp="1"/>
          </p:cNvSpPr>
          <p:nvPr>
            <p:ph type="sldNum" sz="quarter" idx="12"/>
            <p:custDataLst>
              <p:tags r:id="rId6"/>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0"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4"/>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64"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6" name="标题"/>
          <p:cNvSpPr txBox="1">
            <a:spLocks noGrp="1"/>
          </p:cNvSpPr>
          <p:nvPr>
            <p:ph type="title" idx="2"/>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68"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70" name="日期占位符 6"/>
          <p:cNvSpPr>
            <a:spLocks noGrp="1"/>
          </p:cNvSpPr>
          <p:nvPr>
            <p:ph type="dt" sz="half" idx="10"/>
            <p:custDataLst>
              <p:tags r:id="rId6"/>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72"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4" name="灯片编号占位符 8"/>
          <p:cNvSpPr>
            <a:spLocks noGrp="1"/>
          </p:cNvSpPr>
          <p:nvPr>
            <p:ph type="sldNum" sz="quarter" idx="12"/>
            <p:custDataLst>
              <p:tags r:id="rId8"/>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6"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78" name="日期占位符 2"/>
          <p:cNvSpPr>
            <a:spLocks noGrp="1"/>
          </p:cNvSpPr>
          <p:nvPr>
            <p:ph type="dt" sz="half" idx="10"/>
            <p:custDataLst>
              <p:tags r:id="rId2"/>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80"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82" name="灯片编号占位符 4"/>
          <p:cNvSpPr>
            <a:spLocks noGrp="1"/>
          </p:cNvSpPr>
          <p:nvPr>
            <p:ph type="sldNum" sz="quarter" idx="12"/>
            <p:custDataLst>
              <p:tags r:id="rId4"/>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4" name="日期占位符 1"/>
          <p:cNvSpPr>
            <a:spLocks noGrp="1"/>
          </p:cNvSpPr>
          <p:nvPr>
            <p:ph type="dt" sz="half" idx="10"/>
            <p:custDataLst>
              <p:tags r:id="rId1"/>
            </p:custDataLst>
          </p:nvPr>
        </p:nvSpPr>
        <p:spPr/>
        <p:txBody>
          <a:bodyPr/>
          <a:lstStyle/>
          <a:p>
            <a:fld id="{3315FEAF-D439-4368-BBA8-CF5E4F491BCD}" type="datetimeFigureOut">
              <a:rPr lang="zh-CN" altLang="en-US" smtClean="0"/>
              <a:t/>
            </a:fld>
            <a:endParaRPr lang="zh-CN" altLang="en-US"/>
          </a:p>
        </p:txBody>
      </p:sp>
      <p:sp>
        <p:nvSpPr>
          <p:cNvPr id="1048786" name="页脚占位符 2"/>
          <p:cNvSpPr>
            <a:spLocks noGrp="1"/>
          </p:cNvSpPr>
          <p:nvPr>
            <p:ph type="ftr" sz="quarter" idx="11"/>
            <p:custDataLst>
              <p:tags r:id="rId2"/>
            </p:custDataLst>
          </p:nvPr>
        </p:nvSpPr>
        <p:spPr/>
        <p:txBody>
          <a:bodyPr/>
          <a:lstStyle/>
          <a:p>
            <a:endParaRPr lang="zh-CN" altLang="en-US"/>
          </a:p>
        </p:txBody>
      </p:sp>
      <p:sp>
        <p:nvSpPr>
          <p:cNvPr id="1048788" name="灯片编号占位符 3"/>
          <p:cNvSpPr>
            <a:spLocks noGrp="1"/>
          </p:cNvSpPr>
          <p:nvPr>
            <p:ph type="sldNum" sz="quarter" idx="12"/>
            <p:custDataLst>
              <p:tags r:id="rId3"/>
            </p:custDataLst>
          </p:nvPr>
        </p:nvSpPr>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0"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2" name="日期占位符 3"/>
          <p:cNvSpPr>
            <a:spLocks noGrp="1"/>
          </p:cNvSpPr>
          <p:nvPr>
            <p:ph type="dt" sz="half" idx="10"/>
            <p:custDataLst>
              <p:tags r:id="rId2"/>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794"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6" name="灯片编号占位符 5"/>
          <p:cNvSpPr>
            <a:spLocks noGrp="1"/>
          </p:cNvSpPr>
          <p:nvPr>
            <p:ph type="sldNum" sz="quarter" idx="12"/>
            <p:custDataLst>
              <p:tags r:id="rId4"/>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98" name="副标题"/>
          <p:cNvSpPr txBox="1">
            <a:spLocks noGrp="1"/>
          </p:cNvSpPr>
          <p:nvPr>
            <p:ph type="body" idx="2" hasCustomPrompt="1"/>
            <p:custDataLst>
              <p:tags r:id="rId1"/>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80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802" name="日期占位符 2"/>
          <p:cNvSpPr>
            <a:spLocks noGrp="1"/>
          </p:cNvSpPr>
          <p:nvPr>
            <p:ph type="dt" sz="half" idx="10"/>
            <p:custDataLst>
              <p:tags r:id="rId3"/>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804"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06" name="灯片编号占位符 4"/>
          <p:cNvSpPr>
            <a:spLocks noGrp="1"/>
          </p:cNvSpPr>
          <p:nvPr>
            <p:ph type="sldNum" sz="quarter" idx="12"/>
            <p:custDataLst>
              <p:tags r:id="rId5"/>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08" name="任意多边形 28"/>
          <p:cNvSpPr/>
          <p:nvPr>
            <p:custDataLst>
              <p:tags r:id="rId1"/>
            </p:custDataLst>
          </p:nvPr>
        </p:nvSpPr>
        <p:spPr>
          <a:xfrm>
            <a:off x="-10795" y="3853124"/>
            <a:ext cx="12218670" cy="3023776"/>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42" h="4762">
                <a:moveTo>
                  <a:pt x="22" y="224"/>
                </a:moveTo>
                <a:cubicBezTo>
                  <a:pt x="2372" y="-672"/>
                  <a:pt x="4304" y="1399"/>
                  <a:pt x="6424" y="1580"/>
                </a:cubicBezTo>
                <a:cubicBezTo>
                  <a:pt x="8544" y="1761"/>
                  <a:pt x="9302" y="1044"/>
                  <a:pt x="10902" y="1024"/>
                </a:cubicBezTo>
                <a:cubicBezTo>
                  <a:pt x="12502" y="1004"/>
                  <a:pt x="13762" y="1684"/>
                  <a:pt x="15202" y="1664"/>
                </a:cubicBezTo>
                <a:cubicBezTo>
                  <a:pt x="17281" y="1654"/>
                  <a:pt x="17822" y="664"/>
                  <a:pt x="19242" y="664"/>
                </a:cubicBezTo>
                <a:lnTo>
                  <a:pt x="19216" y="4729"/>
                </a:lnTo>
                <a:lnTo>
                  <a:pt x="0" y="4762"/>
                </a:lnTo>
                <a:lnTo>
                  <a:pt x="22" y="224"/>
                </a:lnTo>
                <a:close/>
              </a:path>
            </a:pathLst>
          </a:custGeom>
          <a:gradFill>
            <a:gsLst>
              <a:gs pos="0">
                <a:schemeClr val="accent1">
                  <a:alpha val="50000"/>
                </a:schemeClr>
              </a:gs>
              <a:gs pos="100000">
                <a:schemeClr val="bg1">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0" name="任意多边形 28"/>
          <p:cNvSpPr/>
          <p:nvPr>
            <p:custDataLst>
              <p:tags r:id="rId2"/>
            </p:custDataLst>
          </p:nvPr>
        </p:nvSpPr>
        <p:spPr>
          <a:xfrm>
            <a:off x="-10795" y="3853124"/>
            <a:ext cx="12205229" cy="1056425"/>
          </a:xfrm>
          <a:custGeom>
            <a:gdLst>
              <a:gd name="connsiteX0" fmla="*/ 22 w 19242"/>
              <a:gd name="connsiteY0" fmla="*/ 224 h 4761"/>
              <a:gd name="connsiteX1" fmla="*/ 6424 w 19242"/>
              <a:gd name="connsiteY1" fmla="*/ 1580 h 4761"/>
              <a:gd name="connsiteX2" fmla="*/ 10902 w 19242"/>
              <a:gd name="connsiteY2" fmla="*/ 1024 h 4761"/>
              <a:gd name="connsiteX3" fmla="*/ 15202 w 19242"/>
              <a:gd name="connsiteY3" fmla="*/ 1664 h 4761"/>
              <a:gd name="connsiteX4" fmla="*/ 19242 w 19242"/>
              <a:gd name="connsiteY4" fmla="*/ 664 h 4761"/>
              <a:gd name="connsiteX5" fmla="*/ 19216 w 19242"/>
              <a:gd name="connsiteY5" fmla="*/ 4729 h 4761"/>
              <a:gd name="connsiteX6" fmla="*/ 0 w 19242"/>
              <a:gd name="connsiteY6" fmla="*/ 4762 h 4761"/>
              <a:gd name="connsiteX7" fmla="*/ 22 w 19242"/>
              <a:gd name="connsiteY7" fmla="*/ 224 h 4761"/>
              <a:gd name="connsiteX0-1" fmla="*/ 0 w 9989"/>
              <a:gd name="connsiteY0-2" fmla="*/ 470 h 9931"/>
              <a:gd name="connsiteX1-3" fmla="*/ 3328 w 9989"/>
              <a:gd name="connsiteY1-4" fmla="*/ 3318 h 9931"/>
              <a:gd name="connsiteX2-5" fmla="*/ 5655 w 9989"/>
              <a:gd name="connsiteY2-6" fmla="*/ 2150 h 9931"/>
              <a:gd name="connsiteX3-7" fmla="*/ 7889 w 9989"/>
              <a:gd name="connsiteY3-8" fmla="*/ 3494 h 9931"/>
              <a:gd name="connsiteX4-9" fmla="*/ 9989 w 9989"/>
              <a:gd name="connsiteY4-10" fmla="*/ 1394 h 9931"/>
              <a:gd name="connsiteX5-11" fmla="*/ 9975 w 9989"/>
              <a:gd name="connsiteY5-12" fmla="*/ 9931 h 9931"/>
              <a:gd name="connsiteX6-13" fmla="*/ 0 w 9989"/>
              <a:gd name="connsiteY6-14" fmla="*/ 470 h 9931"/>
              <a:gd name="connsiteX0-15" fmla="*/ 9986 w 10061"/>
              <a:gd name="connsiteY0-16" fmla="*/ 10000 h 10305"/>
              <a:gd name="connsiteX1-17" fmla="*/ 0 w 10061"/>
              <a:gd name="connsiteY1-18" fmla="*/ 473 h 10305"/>
              <a:gd name="connsiteX2-19" fmla="*/ 3332 w 10061"/>
              <a:gd name="connsiteY2-20" fmla="*/ 3341 h 10305"/>
              <a:gd name="connsiteX3-21" fmla="*/ 5661 w 10061"/>
              <a:gd name="connsiteY3-22" fmla="*/ 2165 h 10305"/>
              <a:gd name="connsiteX4-23" fmla="*/ 7898 w 10061"/>
              <a:gd name="connsiteY4-24" fmla="*/ 3518 h 10305"/>
              <a:gd name="connsiteX5-25" fmla="*/ 10000 w 10061"/>
              <a:gd name="connsiteY5-26" fmla="*/ 1404 h 10305"/>
              <a:gd name="connsiteX6-27" fmla="*/ 10061 w 10061"/>
              <a:gd name="connsiteY6-28" fmla="*/ 10305 h 10305"/>
              <a:gd name="connsiteX0-29" fmla="*/ 0 w 10061"/>
              <a:gd name="connsiteY0-30" fmla="*/ 473 h 10305"/>
              <a:gd name="connsiteX1-31" fmla="*/ 3332 w 10061"/>
              <a:gd name="connsiteY1-32" fmla="*/ 3341 h 10305"/>
              <a:gd name="connsiteX2-33" fmla="*/ 5661 w 10061"/>
              <a:gd name="connsiteY2-34" fmla="*/ 2165 h 10305"/>
              <a:gd name="connsiteX3-35" fmla="*/ 7898 w 10061"/>
              <a:gd name="connsiteY3-36" fmla="*/ 3518 h 10305"/>
              <a:gd name="connsiteX4-37" fmla="*/ 10000 w 10061"/>
              <a:gd name="connsiteY4-38" fmla="*/ 1404 h 10305"/>
              <a:gd name="connsiteX5-39" fmla="*/ 10061 w 10061"/>
              <a:gd name="connsiteY5-40" fmla="*/ 10305 h 10305"/>
              <a:gd name="connsiteX0-41" fmla="*/ 0 w 10000"/>
              <a:gd name="connsiteY0-42" fmla="*/ 473 h 3518"/>
              <a:gd name="connsiteX1-43" fmla="*/ 3332 w 10000"/>
              <a:gd name="connsiteY1-44" fmla="*/ 3341 h 3518"/>
              <a:gd name="connsiteX2-45" fmla="*/ 5661 w 10000"/>
              <a:gd name="connsiteY2-46" fmla="*/ 2165 h 3518"/>
              <a:gd name="connsiteX3-47" fmla="*/ 7898 w 10000"/>
              <a:gd name="connsiteY3-48" fmla="*/ 3518 h 3518"/>
              <a:gd name="connsiteX4-49" fmla="*/ 10000 w 10000"/>
              <a:gd name="connsiteY4-50" fmla="*/ 1404 h 3518"/>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3518">
                <a:moveTo>
                  <a:pt x="0" y="473"/>
                </a:moveTo>
                <a:cubicBezTo>
                  <a:pt x="1223" y="-1421"/>
                  <a:pt x="2228" y="2958"/>
                  <a:pt x="3332" y="3341"/>
                </a:cubicBezTo>
                <a:cubicBezTo>
                  <a:pt x="4434" y="3724"/>
                  <a:pt x="4828" y="2207"/>
                  <a:pt x="5661" y="2165"/>
                </a:cubicBezTo>
                <a:cubicBezTo>
                  <a:pt x="6493" y="2123"/>
                  <a:pt x="7149" y="3561"/>
                  <a:pt x="7898" y="3518"/>
                </a:cubicBezTo>
                <a:cubicBezTo>
                  <a:pt x="8980" y="3497"/>
                  <a:pt x="9261" y="1404"/>
                  <a:pt x="10000" y="1404"/>
                </a:cubicBezTo>
              </a:path>
            </a:pathLst>
          </a:cu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2" name="任意多边形 44"/>
          <p:cNvSpPr/>
          <p:nvPr>
            <p:custDataLst>
              <p:tags r:id="rId3"/>
            </p:custDataLst>
          </p:nvPr>
        </p:nvSpPr>
        <p:spPr>
          <a:xfrm>
            <a:off x="-22860" y="3241890"/>
            <a:ext cx="12214860" cy="943029"/>
          </a:xfrm>
          <a:custGeom>
            <a:gdLst>
              <a:gd name="connsiteX0" fmla="*/ 0 w 19236"/>
              <a:gd name="connsiteY0" fmla="*/ 492 h 1485"/>
              <a:gd name="connsiteX1" fmla="*/ 1839 w 19236"/>
              <a:gd name="connsiteY1" fmla="*/ 1 h 1485"/>
              <a:gd name="connsiteX2" fmla="*/ 7469 w 19236"/>
              <a:gd name="connsiteY2" fmla="*/ 1478 h 1485"/>
              <a:gd name="connsiteX3" fmla="*/ 13159 w 19236"/>
              <a:gd name="connsiteY3" fmla="*/ 511 h 1485"/>
              <a:gd name="connsiteX4" fmla="*/ 16906 w 19236"/>
              <a:gd name="connsiteY4" fmla="*/ 1177 h 1485"/>
              <a:gd name="connsiteX5" fmla="*/ 19234 w 19236"/>
              <a:gd name="connsiteY5" fmla="*/ 390 h 1485"/>
              <a:gd name="connsiteX6" fmla="*/ 19236 w 19236"/>
              <a:gd name="connsiteY6" fmla="*/ 390 h 14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36" h="1485">
                <a:moveTo>
                  <a:pt x="0" y="492"/>
                </a:moveTo>
                <a:cubicBezTo>
                  <a:pt x="309" y="388"/>
                  <a:pt x="759" y="-19"/>
                  <a:pt x="1839" y="1"/>
                </a:cubicBezTo>
                <a:cubicBezTo>
                  <a:pt x="3659" y="81"/>
                  <a:pt x="5124" y="1372"/>
                  <a:pt x="7469" y="1478"/>
                </a:cubicBezTo>
                <a:cubicBezTo>
                  <a:pt x="9814" y="1584"/>
                  <a:pt x="11521" y="512"/>
                  <a:pt x="13159" y="511"/>
                </a:cubicBezTo>
                <a:cubicBezTo>
                  <a:pt x="14797" y="510"/>
                  <a:pt x="15724" y="1214"/>
                  <a:pt x="16906" y="1177"/>
                </a:cubicBezTo>
                <a:cubicBezTo>
                  <a:pt x="17746" y="1151"/>
                  <a:pt x="18533" y="511"/>
                  <a:pt x="19234" y="390"/>
                </a:cubicBezTo>
                <a:lnTo>
                  <a:pt x="19236" y="390"/>
                </a:lnTo>
              </a:path>
            </a:pathLst>
          </a:custGeom>
          <a:noFill/>
          <a:ln>
            <a:solidFill>
              <a:schemeClr val="accent1">
                <a:shade val="50000"/>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48814" name="任意多边形 37"/>
          <p:cNvSpPr/>
          <p:nvPr>
            <p:custDataLst>
              <p:tags r:id="rId4"/>
            </p:custDataLst>
          </p:nvPr>
        </p:nvSpPr>
        <p:spPr>
          <a:xfrm>
            <a:off x="-1270" y="3254375"/>
            <a:ext cx="12193270" cy="1239731"/>
          </a:xfrm>
          <a:custGeom>
            <a:gdLst>
              <a:gd name="connsiteX0" fmla="*/ 0 w 19202"/>
              <a:gd name="connsiteY0" fmla="*/ 500 h 1952"/>
              <a:gd name="connsiteX1" fmla="*/ 1657 w 19202"/>
              <a:gd name="connsiteY1" fmla="*/ 0 h 1952"/>
              <a:gd name="connsiteX2" fmla="*/ 1703 w 19202"/>
              <a:gd name="connsiteY2" fmla="*/ 0 h 1952"/>
              <a:gd name="connsiteX3" fmla="*/ 7438 w 19202"/>
              <a:gd name="connsiteY3" fmla="*/ 1931 h 1952"/>
              <a:gd name="connsiteX4" fmla="*/ 12601 w 19202"/>
              <a:gd name="connsiteY4" fmla="*/ 1106 h 1952"/>
              <a:gd name="connsiteX5" fmla="*/ 16162 w 19202"/>
              <a:gd name="connsiteY5" fmla="*/ 1811 h 1952"/>
              <a:gd name="connsiteX6" fmla="*/ 19136 w 19202"/>
              <a:gd name="connsiteY6" fmla="*/ 624 h 1952"/>
              <a:gd name="connsiteX7" fmla="*/ 19202 w 19202"/>
              <a:gd name="connsiteY7" fmla="*/ 618 h 19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02" h="1952">
                <a:moveTo>
                  <a:pt x="0" y="500"/>
                </a:moveTo>
                <a:cubicBezTo>
                  <a:pt x="419" y="200"/>
                  <a:pt x="1175" y="3"/>
                  <a:pt x="1657" y="0"/>
                </a:cubicBezTo>
                <a:cubicBezTo>
                  <a:pt x="1673" y="0"/>
                  <a:pt x="1688" y="0"/>
                  <a:pt x="1703" y="0"/>
                </a:cubicBezTo>
                <a:cubicBezTo>
                  <a:pt x="3852" y="13"/>
                  <a:pt x="4799" y="1730"/>
                  <a:pt x="7438" y="1931"/>
                </a:cubicBezTo>
                <a:cubicBezTo>
                  <a:pt x="10201" y="2105"/>
                  <a:pt x="10874" y="1159"/>
                  <a:pt x="12601" y="1106"/>
                </a:cubicBezTo>
                <a:cubicBezTo>
                  <a:pt x="14328" y="1053"/>
                  <a:pt x="14764" y="1885"/>
                  <a:pt x="16162" y="1811"/>
                </a:cubicBezTo>
                <a:cubicBezTo>
                  <a:pt x="17338" y="1744"/>
                  <a:pt x="17996" y="630"/>
                  <a:pt x="19136" y="624"/>
                </a:cubicBezTo>
                <a:lnTo>
                  <a:pt x="19202" y="618"/>
                </a:lnTo>
              </a:path>
            </a:pathLst>
          </a:custGeom>
          <a:noFill/>
          <a:ln>
            <a:solidFill>
              <a:schemeClr val="accent1">
                <a:shade val="50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2097171" name="图形 9"/>
          <p:cNvPicPr>
            <a:picLocks noChangeAspect="1"/>
          </p:cNvPicPr>
          <p:nvPr>
            <p:custDataLst>
              <p:tags r:id="rId6"/>
            </p:custDataLst>
          </p:nvPr>
        </p:nvPicPr>
        <p:blipFill>
          <a:blip r:embed="rId5"/>
          <a:stretch>
            <a:fillRect/>
          </a:stretch>
        </p:blipFill>
        <p:spPr>
          <a:xfrm>
            <a:off x="1468755" y="561989"/>
            <a:ext cx="228600" cy="228600"/>
          </a:xfrm>
          <a:prstGeom prst="rect">
            <a:avLst/>
          </a:prstGeom>
        </p:spPr>
      </p:pic>
      <p:sp>
        <p:nvSpPr>
          <p:cNvPr id="1048816" name="椭圆 12"/>
          <p:cNvSpPr>
            <a:spLocks noChangeAspect="1"/>
          </p:cNvSpPr>
          <p:nvPr>
            <p:custDataLst>
              <p:tags r:id="rId7"/>
            </p:custDataLst>
          </p:nvPr>
        </p:nvSpPr>
        <p:spPr>
          <a:xfrm>
            <a:off x="1716405" y="6197600"/>
            <a:ext cx="107950" cy="107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9"/>
          <p:cNvSpPr>
            <a:spLocks noChangeAspect="1"/>
          </p:cNvSpPr>
          <p:nvPr>
            <p:custDataLst>
              <p:tags r:id="rId8"/>
            </p:custDataLst>
          </p:nvPr>
        </p:nvSpPr>
        <p:spPr>
          <a:xfrm>
            <a:off x="19640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8"/>
          <p:cNvSpPr>
            <a:spLocks noChangeAspect="1"/>
          </p:cNvSpPr>
          <p:nvPr>
            <p:custDataLst>
              <p:tags r:id="rId9"/>
            </p:custDataLst>
          </p:nvPr>
        </p:nvSpPr>
        <p:spPr>
          <a:xfrm>
            <a:off x="1468755" y="6197600"/>
            <a:ext cx="107950" cy="10795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73" name="图片 56" descr="箭头 右"/>
          <p:cNvPicPr>
            <a:picLocks noChangeAspect="1"/>
          </p:cNvPicPr>
          <p:nvPr>
            <p:custDataLst>
              <p:tags r:id="rId11"/>
            </p:custDataLst>
          </p:nvPr>
        </p:nvPicPr>
        <p:blipFill>
          <a:blip r:embed="rId10"/>
          <a:stretch>
            <a:fillRect/>
          </a:stretch>
        </p:blipFill>
        <p:spPr>
          <a:xfrm>
            <a:off x="10661015" y="599440"/>
            <a:ext cx="153670" cy="153670"/>
          </a:xfrm>
          <a:prstGeom prst="rect">
            <a:avLst/>
          </a:prstGeom>
        </p:spPr>
      </p:pic>
      <p:pic>
        <p:nvPicPr>
          <p:cNvPr id="2097175" name="图片 57" descr="箭头 右"/>
          <p:cNvPicPr>
            <a:picLocks noChangeAspect="1"/>
          </p:cNvPicPr>
          <p:nvPr>
            <p:custDataLst>
              <p:tags r:id="rId13"/>
            </p:custDataLst>
          </p:nvPr>
        </p:nvPicPr>
        <p:blipFill>
          <a:blip r:embed="rId12"/>
          <a:stretch>
            <a:fillRect/>
          </a:stretch>
        </p:blipFill>
        <p:spPr>
          <a:xfrm flipH="1">
            <a:off x="10393045" y="599440"/>
            <a:ext cx="153670" cy="153670"/>
          </a:xfrm>
          <a:prstGeom prst="rect">
            <a:avLst/>
          </a:prstGeom>
        </p:spPr>
      </p:pic>
      <p:sp>
        <p:nvSpPr>
          <p:cNvPr id="1048822" name="标题"/>
          <p:cNvSpPr txBox="1">
            <a:spLocks noGrp="1"/>
          </p:cNvSpPr>
          <p:nvPr>
            <p:ph type="title" idx="2" hasCustomPrompt="1"/>
            <p:custDataLst>
              <p:tags r:id="rId14"/>
            </p:custDataLst>
          </p:nvPr>
        </p:nvSpPr>
        <p:spPr>
          <a:xfrm>
            <a:off x="1442855" y="1972517"/>
            <a:ext cx="5945784" cy="145648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30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单击编辑标题</a:t>
            </a:r>
            <a:endParaRPr>
              <a:sym typeface="+mn-ea"/>
            </a:endParaRPr>
          </a:p>
        </p:txBody>
      </p:sp>
      <p:sp>
        <p:nvSpPr>
          <p:cNvPr id="1048824" name="署名"/>
          <p:cNvSpPr txBox="1">
            <a:spLocks noGrp="1"/>
          </p:cNvSpPr>
          <p:nvPr>
            <p:ph type="body" idx="1" hasCustomPrompt="1"/>
            <p:custDataLst>
              <p:tags r:id="rId15"/>
            </p:custDataLst>
          </p:nvPr>
        </p:nvSpPr>
        <p:spPr>
          <a:xfrm>
            <a:off x="1442856" y="4268994"/>
            <a:ext cx="1465200" cy="403200"/>
          </a:xfrm>
          <a:prstGeom prst="roundRect">
            <a:avLst>
              <a:gd name="adj" fmla="val 49455"/>
            </a:avLst>
          </a:prstGeom>
          <a:solidFill>
            <a:schemeClr val="tx1">
              <a:lumMod val="85000"/>
              <a:lumOff val="15000"/>
            </a:schemeClr>
          </a:solid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zh-CN" altLang="en-US" sz="1000" b="0" i="0" u="none" strike="noStrike" kern="1200" cap="none" spc="150" normalizeH="0" baseline="0" noProof="1">
                <a:solidFill>
                  <a:schemeClr val="bg1"/>
                </a:solidFill>
                <a:latin typeface="+mj-ea"/>
                <a:ea typeface="+mj-ea"/>
                <a:cs typeface="MiSans Normal" panose="00000500000000000000" charset="-122"/>
              </a:defRPr>
            </a:lvl1pPr>
          </a:lstStyle>
          <a:p>
            <a:pPr lvl="0" algn="ctr"/>
            <a:r>
              <a:rPr>
                <a:sym typeface="+mn-ea"/>
              </a:rPr>
              <a:t>单击此处编辑文本</a:t>
            </a:r>
            <a:endParaRPr>
              <a:sym typeface="+mn-ea"/>
            </a:endParaRPr>
          </a:p>
        </p:txBody>
      </p:sp>
      <p:sp>
        <p:nvSpPr>
          <p:cNvPr id="1048826" name="日期占位符 3"/>
          <p:cNvSpPr>
            <a:spLocks noGrp="1"/>
          </p:cNvSpPr>
          <p:nvPr>
            <p:ph type="dt" sz="half" idx="10"/>
            <p:custDataLst>
              <p:tags r:id="rId16"/>
            </p:custDataLst>
          </p:nvPr>
        </p:nvSpPr>
        <p:spPr>
          <a:xfrm>
            <a:off x="838200" y="6356350"/>
            <a:ext cx="2743200" cy="365125"/>
          </a:xfrm>
        </p:spPr>
        <p:txBody>
          <a:bodyPr/>
          <a:lstStyle/>
          <a:p>
            <a:fld id="{3315FEAF-D439-4368-BBA8-CF5E4F491BCD}" type="datetimeFigureOut">
              <a:rPr lang="zh-CN" altLang="en-US" smtClean="0"/>
              <a:t/>
            </a:fld>
            <a:endParaRPr lang="zh-CN" altLang="en-US"/>
          </a:p>
        </p:txBody>
      </p:sp>
      <p:sp>
        <p:nvSpPr>
          <p:cNvPr id="1048828"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830" name="灯片编号占位符 5"/>
          <p:cNvSpPr>
            <a:spLocks noGrp="1"/>
          </p:cNvSpPr>
          <p:nvPr>
            <p:ph type="sldNum" sz="quarter" idx="12"/>
            <p:custDataLst>
              <p:tags r:id="rId18"/>
            </p:custDataLst>
          </p:nvPr>
        </p:nvSpPr>
        <p:spPr>
          <a:xfrm>
            <a:off x="8610600" y="6356350"/>
            <a:ext cx="2743200" cy="365125"/>
          </a:xfrm>
        </p:spPr>
        <p:txBody>
          <a:bodyPr/>
          <a:lstStyle/>
          <a:p>
            <a:fld id="{BFB2593B-2579-44A3-B865-FD17D80A44F7}"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6.xml" /><Relationship Id="rId13" Type="http://schemas.openxmlformats.org/officeDocument/2006/relationships/tags" Target="../tags/tag97.xml"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315FEAF-D439-4368-BBA8-CF5E4F491BCD}"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FB2593B-2579-44A3-B865-FD17D80A44F7}" type="slidenum">
              <a:rPr lang="zh-CN" altLang="en-US" smtClean="0"/>
              <a:t/>
            </a:fld>
            <a:endParaRPr lang="zh-CN" altLang="en-US"/>
          </a:p>
        </p:txBody>
      </p:sp>
      <p:sp>
        <p:nvSpPr>
          <p:cNvPr id="1048660" name="文本占位符 1"/>
          <p:cNvSpPr>
            <a:spLocks noGrp="1"/>
          </p:cNvSpPr>
          <p:nvPr>
            <p:ph type="body" idx="1"/>
            <p:custDataLst>
              <p:tags r:id="rId15"/>
            </p:custDataLst>
          </p:nvPr>
        </p:nvSpPr>
        <p:spPr>
          <a:xfrm>
            <a:off x="608400" y="1479176"/>
            <a:ext cx="10969200" cy="4697787"/>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lr>
                <a:schemeClr val="accent1"/>
              </a:buClr>
              <a:buChar char="●"/>
            </a:pPr>
            <a:r>
              <a:rPr lang="zh-CN" altLang="en-US"/>
              <a:t>三级</a:t>
            </a:r>
            <a:endParaRPr lang="zh-CN" altLang="en-US"/>
          </a:p>
          <a:p>
            <a:pPr marL="987425" marR="0" lvl="3" indent="-262255" fontAlgn="auto">
              <a:lnSpc>
                <a:spcPct val="120000"/>
              </a:lnSpc>
              <a:spcBef>
                <a:spcPts val="1200"/>
              </a:spcBef>
              <a:spcAft>
                <a:spcPct val="0"/>
              </a:spcAft>
              <a:buClr>
                <a:schemeClr val="accent1"/>
              </a:buClr>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buClr>
                <a:schemeClr val="accent1"/>
              </a:buClr>
            </a:pPr>
            <a:r>
              <a:rPr lang="zh-CN" altLang="en-US"/>
              <a:t>五级</a:t>
            </a:r>
            <a:endParaRPr lang="zh-CN" altLang="en-US"/>
          </a:p>
        </p:txBody>
      </p:sp>
      <p:sp>
        <p:nvSpPr>
          <p:cNvPr id="1048662" name="标题占位符 2"/>
          <p:cNvSpPr>
            <a:spLocks noGrp="1"/>
          </p:cNvSpPr>
          <p:nvPr>
            <p:ph type="title"/>
            <p:custDataLst>
              <p:tags r:id="rId16"/>
            </p:custDataLst>
          </p:nvPr>
        </p:nvSpPr>
        <p:spPr>
          <a:xfrm>
            <a:off x="608399" y="365126"/>
            <a:ext cx="10969199" cy="934664"/>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4380" r:id="rId2"/>
    <p:sldLayoutId id="2147484381" r:id="rId3"/>
    <p:sldLayoutId id="2147484382" r:id="rId4"/>
    <p:sldLayoutId id="2147484383" r:id="rId5"/>
    <p:sldLayoutId id="2147484384" r:id="rId6"/>
    <p:sldLayoutId id="2147484385" r:id="rId7"/>
    <p:sldLayoutId id="2147484386" r:id="rId8"/>
    <p:sldLayoutId id="2147484387" r:id="rId9"/>
    <p:sldLayoutId id="2147484388" r:id="rId10"/>
    <p:sldLayoutId id="2147484389"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tx1">
              <a:lumMod val="85000"/>
              <a:lumOff val="15000"/>
            </a:schemeClr>
          </a:soli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4.xml" /><Relationship Id="rId11" Type="http://schemas.openxmlformats.org/officeDocument/2006/relationships/tags" Target="../tags/tag115.xml" /><Relationship Id="rId12" Type="http://schemas.openxmlformats.org/officeDocument/2006/relationships/tags" Target="../tags/tag116.xml" /><Relationship Id="rId13" Type="http://schemas.openxmlformats.org/officeDocument/2006/relationships/tags" Target="../tags/tag117.xml" /><Relationship Id="rId14" Type="http://schemas.openxmlformats.org/officeDocument/2006/relationships/tags" Target="../tags/tag118.xml" /><Relationship Id="rId15" Type="http://schemas.openxmlformats.org/officeDocument/2006/relationships/tags" Target="../tags/tag119.xml" /><Relationship Id="rId16" Type="http://schemas.openxmlformats.org/officeDocument/2006/relationships/tags" Target="../tags/tag120.xml" /><Relationship Id="rId17" Type="http://schemas.openxmlformats.org/officeDocument/2006/relationships/tags" Target="../tags/tag121.xml" /><Relationship Id="rId18" Type="http://schemas.openxmlformats.org/officeDocument/2006/relationships/tags" Target="../tags/tag122.xml" /><Relationship Id="rId19" Type="http://schemas.openxmlformats.org/officeDocument/2006/relationships/tags" Target="../tags/tag123.xml" /><Relationship Id="rId2" Type="http://schemas.openxmlformats.org/officeDocument/2006/relationships/tags" Target="../tags/tag106.xml" /><Relationship Id="rId20" Type="http://schemas.openxmlformats.org/officeDocument/2006/relationships/tags" Target="../tags/tag124.xml" /><Relationship Id="rId21" Type="http://schemas.openxmlformats.org/officeDocument/2006/relationships/tags" Target="../tags/tag125.xml" /><Relationship Id="rId22" Type="http://schemas.openxmlformats.org/officeDocument/2006/relationships/tags" Target="../tags/tag126.xml" /><Relationship Id="rId23" Type="http://schemas.openxmlformats.org/officeDocument/2006/relationships/tags" Target="../tags/tag127.xml" /><Relationship Id="rId24" Type="http://schemas.openxmlformats.org/officeDocument/2006/relationships/tags" Target="../tags/tag128.xml" /><Relationship Id="rId25" Type="http://schemas.openxmlformats.org/officeDocument/2006/relationships/tags" Target="../tags/tag129.xml" /><Relationship Id="rId26" Type="http://schemas.openxmlformats.org/officeDocument/2006/relationships/tags" Target="../tags/tag130.xml" /><Relationship Id="rId27" Type="http://schemas.openxmlformats.org/officeDocument/2006/relationships/tags" Target="../tags/tag131.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tags" Target="../tags/tag154.xml" /><Relationship Id="rId13" Type="http://schemas.openxmlformats.org/officeDocument/2006/relationships/tags" Target="../tags/tag155.xml" /><Relationship Id="rId14" Type="http://schemas.openxmlformats.org/officeDocument/2006/relationships/tags" Target="../tags/tag156.xml" /><Relationship Id="rId15" Type="http://schemas.openxmlformats.org/officeDocument/2006/relationships/tags" Target="../tags/tag157.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16" Type="http://schemas.openxmlformats.org/officeDocument/2006/relationships/tags" Target="../tags/tag199.xml" /><Relationship Id="rId17" Type="http://schemas.openxmlformats.org/officeDocument/2006/relationships/tags" Target="../tags/tag200.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9.xml" /><Relationship Id="rId11" Type="http://schemas.openxmlformats.org/officeDocument/2006/relationships/tags" Target="../tags/tag210.xml" /><Relationship Id="rId12" Type="http://schemas.openxmlformats.org/officeDocument/2006/relationships/tags" Target="../tags/tag211.xml" /><Relationship Id="rId13" Type="http://schemas.openxmlformats.org/officeDocument/2006/relationships/tags" Target="../tags/tag212.xml" /><Relationship Id="rId14" Type="http://schemas.openxmlformats.org/officeDocument/2006/relationships/tags" Target="../tags/tag213.xml" /><Relationship Id="rId15" Type="http://schemas.openxmlformats.org/officeDocument/2006/relationships/tags" Target="../tags/tag214.xml" /><Relationship Id="rId16" Type="http://schemas.openxmlformats.org/officeDocument/2006/relationships/tags" Target="../tags/tag215.xml" /><Relationship Id="rId17" Type="http://schemas.openxmlformats.org/officeDocument/2006/relationships/tags" Target="../tags/tag216.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14" Type="http://schemas.openxmlformats.org/officeDocument/2006/relationships/tags" Target="../tags/tag229.xml" /><Relationship Id="rId15" Type="http://schemas.openxmlformats.org/officeDocument/2006/relationships/tags" Target="../tags/tag230.xml" /><Relationship Id="rId16" Type="http://schemas.openxmlformats.org/officeDocument/2006/relationships/tags" Target="../tags/tag231.xml" /><Relationship Id="rId17" Type="http://schemas.openxmlformats.org/officeDocument/2006/relationships/tags" Target="../tags/tag232.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114003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 ,    </a:t>
            </a:r>
            <a:endParaRPr lang="zh-CN" altLang="en-US"/>
          </a:p>
        </p:txBody>
      </p:sp>
      <p:sp>
        <p:nvSpPr>
          <p:cNvPr id="1048650" name="标题 2"/>
          <p:cNvSpPr>
            <a:spLocks noGrp="1"/>
          </p:cNvSpPr>
          <p:nvPr>
            <p:ph type="title" idx="2"/>
            <p:custDataLst>
              <p:tags r:id="rId3"/>
            </p:custDataLst>
          </p:nvPr>
        </p:nvSpPr>
        <p:spPr/>
        <p:txBody>
          <a:bodyPr>
            <a:normAutofit fontScale="90000"/>
          </a:bodyPr>
          <a:lstStyle/>
          <a:p>
            <a:r>
              <a:rPr lang="zh-CN" altLang="en-US"/>
              <a:t>文化在交流中传播优质课</a:t>
            </a:r>
            <a:endParaRPr lang="zh-CN" altLang="en-US"/>
          </a:p>
        </p:txBody>
      </p:sp>
      <p:sp>
        <p:nvSpPr>
          <p:cNvPr id="1048652" name="文本占位符 3"/>
          <p:cNvSpPr>
            <a:spLocks noGrp="1"/>
          </p:cNvSpPr>
          <p:nvPr>
            <p:ph type="body" idx="1"/>
            <p:custDataLst>
              <p:tags r:id="rId4"/>
            </p:custDataLst>
          </p:nvPr>
        </p:nvSpPr>
        <p:spPr/>
        <p:txBody>
          <a:bodyPr/>
          <a:lstStyle/>
          <a:p>
            <a:r>
              <a:rPr lang="zh-CN" altLang="en-US"/>
              <a:t>汇报人：</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60" name="标题 2"/>
          <p:cNvSpPr>
            <a:spLocks noGrp="1"/>
          </p:cNvSpPr>
          <p:nvPr>
            <p:ph type="title" idx="2"/>
            <p:custDataLst>
              <p:tags r:id="rId2"/>
            </p:custDataLst>
          </p:nvPr>
        </p:nvSpPr>
        <p:spPr/>
        <p:txBody>
          <a:bodyPr>
            <a:normAutofit fontScale="93333"/>
          </a:bodyPr>
          <a:lstStyle/>
          <a:p>
            <a:r>
              <a:rPr lang="zh-CN" altLang="en-US"/>
              <a:t>目录</a:t>
            </a:r>
            <a:endParaRPr lang="zh-CN" altLang="en-US"/>
          </a:p>
        </p:txBody>
      </p:sp>
      <p:sp>
        <p:nvSpPr>
          <p:cNvPr id="1048862" name="矩形 6"/>
          <p:cNvSpPr/>
          <p:nvPr>
            <p:custDataLst>
              <p:tags r:id="rId3"/>
            </p:custDataLst>
          </p:nvPr>
        </p:nvSpPr>
        <p:spPr>
          <a:xfrm>
            <a:off x="1843405" y="3705860"/>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29" name="直接连接符 53"/>
          <p:cNvCxnSpPr/>
          <p:nvPr>
            <p:custDataLst>
              <p:tags r:id="rId4"/>
            </p:custDataLst>
          </p:nvPr>
        </p:nvCxnSpPr>
        <p:spPr>
          <a:xfrm flipH="1">
            <a:off x="3981450" y="2592705"/>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64" name="序号"/>
          <p:cNvSpPr txBox="1"/>
          <p:nvPr>
            <p:custDataLst>
              <p:tags r:id="rId5"/>
            </p:custDataLst>
          </p:nvPr>
        </p:nvSpPr>
        <p:spPr>
          <a:xfrm>
            <a:off x="1823720" y="2400935"/>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One</a:t>
            </a:r>
            <a:endParaRPr lang="en-US" sz="1200">
              <a:solidFill>
                <a:schemeClr val="accent2"/>
              </a:solidFill>
              <a:latin typeface="+mj-ea"/>
              <a:ea typeface="+mj-ea"/>
              <a:cs typeface="MiSans Normal" panose="00000500000000000000" charset="-122"/>
            </a:endParaRPr>
          </a:p>
        </p:txBody>
      </p:sp>
      <p:sp>
        <p:nvSpPr>
          <p:cNvPr id="1048866" name="标题"/>
          <p:cNvSpPr txBox="1"/>
          <p:nvPr>
            <p:custDataLst>
              <p:tags r:id="rId6"/>
            </p:custDataLst>
          </p:nvPr>
        </p:nvSpPr>
        <p:spPr>
          <a:xfrm>
            <a:off x="1802130" y="2797810"/>
            <a:ext cx="2124075" cy="89154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spc="300">
                <a:solidFill>
                  <a:schemeClr val="tx1">
                    <a:lumMod val="75000"/>
                    <a:lumOff val="25000"/>
                  </a:schemeClr>
                </a:solidFill>
                <a:latin typeface="+mj-ea"/>
                <a:ea typeface="+mj-ea"/>
                <a:cs typeface="MiSans Normal" panose="00000500000000000000" charset="-122"/>
              </a:rPr>
              <a:t>添加目录标题</a:t>
            </a:r>
            <a:endParaRPr lang="zh-CN" altLang="en-US" sz="2200" spc="300">
              <a:solidFill>
                <a:schemeClr val="tx1">
                  <a:lumMod val="75000"/>
                  <a:lumOff val="25000"/>
                </a:schemeClr>
              </a:solidFill>
              <a:latin typeface="+mj-ea"/>
              <a:ea typeface="+mj-ea"/>
              <a:cs typeface="MiSans Normal" panose="00000500000000000000" charset="-122"/>
            </a:endParaRPr>
          </a:p>
        </p:txBody>
      </p:sp>
      <p:sp>
        <p:nvSpPr>
          <p:cNvPr id="1048868" name="矩形 3"/>
          <p:cNvSpPr/>
          <p:nvPr>
            <p:custDataLst>
              <p:tags r:id="rId7"/>
            </p:custDataLst>
          </p:nvPr>
        </p:nvSpPr>
        <p:spPr>
          <a:xfrm>
            <a:off x="5046980" y="3715385"/>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31" name="直接连接符 4"/>
          <p:cNvCxnSpPr/>
          <p:nvPr>
            <p:custDataLst>
              <p:tags r:id="rId8"/>
            </p:custDataLst>
          </p:nvPr>
        </p:nvCxnSpPr>
        <p:spPr>
          <a:xfrm flipH="1">
            <a:off x="7185025" y="2602230"/>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70" name="序号"/>
          <p:cNvSpPr txBox="1"/>
          <p:nvPr>
            <p:custDataLst>
              <p:tags r:id="rId9"/>
            </p:custDataLst>
          </p:nvPr>
        </p:nvSpPr>
        <p:spPr>
          <a:xfrm>
            <a:off x="5027295" y="2410460"/>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Two</a:t>
            </a:r>
            <a:endParaRPr lang="en-US" sz="1200">
              <a:solidFill>
                <a:schemeClr val="accent2"/>
              </a:solidFill>
              <a:latin typeface="+mj-ea"/>
              <a:ea typeface="+mj-ea"/>
              <a:cs typeface="MiSans Normal" panose="00000500000000000000" charset="-122"/>
            </a:endParaRPr>
          </a:p>
        </p:txBody>
      </p:sp>
      <p:sp>
        <p:nvSpPr>
          <p:cNvPr id="1048872" name="标题"/>
          <p:cNvSpPr txBox="1"/>
          <p:nvPr>
            <p:custDataLst>
              <p:tags r:id="rId10"/>
            </p:custDataLst>
          </p:nvPr>
        </p:nvSpPr>
        <p:spPr>
          <a:xfrm>
            <a:off x="5005705" y="2807335"/>
            <a:ext cx="2124075" cy="89154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spc="300">
                <a:solidFill>
                  <a:schemeClr val="tx1">
                    <a:lumMod val="75000"/>
                    <a:lumOff val="25000"/>
                  </a:schemeClr>
                </a:solidFill>
                <a:latin typeface="+mj-ea"/>
                <a:ea typeface="+mj-ea"/>
                <a:cs typeface="MiSans Normal" panose="00000500000000000000" charset="-122"/>
              </a:rPr>
              <a:t>文化交流的重要性</a:t>
            </a:r>
            <a:endParaRPr lang="zh-CN" altLang="en-US" sz="2200" spc="300">
              <a:solidFill>
                <a:schemeClr val="tx1">
                  <a:lumMod val="75000"/>
                  <a:lumOff val="25000"/>
                </a:schemeClr>
              </a:solidFill>
              <a:latin typeface="+mj-ea"/>
              <a:ea typeface="+mj-ea"/>
              <a:cs typeface="MiSans Normal" panose="00000500000000000000" charset="-122"/>
            </a:endParaRPr>
          </a:p>
        </p:txBody>
      </p:sp>
      <p:sp>
        <p:nvSpPr>
          <p:cNvPr id="1048874" name="矩形 11"/>
          <p:cNvSpPr/>
          <p:nvPr>
            <p:custDataLst>
              <p:tags r:id="rId11"/>
            </p:custDataLst>
          </p:nvPr>
        </p:nvSpPr>
        <p:spPr>
          <a:xfrm>
            <a:off x="8249920" y="3715385"/>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76" name="序号"/>
          <p:cNvSpPr txBox="1"/>
          <p:nvPr>
            <p:custDataLst>
              <p:tags r:id="rId12"/>
            </p:custDataLst>
          </p:nvPr>
        </p:nvSpPr>
        <p:spPr>
          <a:xfrm>
            <a:off x="8230235" y="2410460"/>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Three</a:t>
            </a:r>
            <a:endParaRPr lang="en-US" sz="1200">
              <a:solidFill>
                <a:schemeClr val="accent2"/>
              </a:solidFill>
              <a:latin typeface="+mj-ea"/>
              <a:ea typeface="+mj-ea"/>
              <a:cs typeface="MiSans Normal" panose="00000500000000000000" charset="-122"/>
            </a:endParaRPr>
          </a:p>
        </p:txBody>
      </p:sp>
      <p:sp>
        <p:nvSpPr>
          <p:cNvPr id="1048878" name="标题"/>
          <p:cNvSpPr txBox="1"/>
          <p:nvPr>
            <p:custDataLst>
              <p:tags r:id="rId13"/>
            </p:custDataLst>
          </p:nvPr>
        </p:nvSpPr>
        <p:spPr>
          <a:xfrm>
            <a:off x="8208645" y="2807335"/>
            <a:ext cx="2124075" cy="89154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spc="300">
                <a:solidFill>
                  <a:schemeClr val="tx1">
                    <a:lumMod val="75000"/>
                    <a:lumOff val="25000"/>
                  </a:schemeClr>
                </a:solidFill>
                <a:latin typeface="+mj-ea"/>
                <a:ea typeface="+mj-ea"/>
                <a:cs typeface="MiSans Normal" panose="00000500000000000000" charset="-122"/>
              </a:rPr>
              <a:t>文化交流的方式和途径</a:t>
            </a:r>
            <a:endParaRPr lang="zh-CN" altLang="en-US" sz="2200" spc="300">
              <a:solidFill>
                <a:schemeClr val="tx1">
                  <a:lumMod val="75000"/>
                  <a:lumOff val="25000"/>
                </a:schemeClr>
              </a:solidFill>
              <a:latin typeface="+mj-ea"/>
              <a:ea typeface="+mj-ea"/>
              <a:cs typeface="MiSans Normal" panose="00000500000000000000" charset="-122"/>
            </a:endParaRPr>
          </a:p>
        </p:txBody>
      </p:sp>
      <p:cxnSp>
        <p:nvCxnSpPr>
          <p:cNvPr id="3145733" name="直接连接符 20"/>
          <p:cNvCxnSpPr/>
          <p:nvPr>
            <p:custDataLst>
              <p:tags r:id="rId14"/>
            </p:custDataLst>
          </p:nvPr>
        </p:nvCxnSpPr>
        <p:spPr>
          <a:xfrm flipH="1">
            <a:off x="10387965" y="2602230"/>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80" name="矩形 34"/>
          <p:cNvSpPr/>
          <p:nvPr>
            <p:custDataLst>
              <p:tags r:id="rId15"/>
            </p:custDataLst>
          </p:nvPr>
        </p:nvSpPr>
        <p:spPr>
          <a:xfrm>
            <a:off x="1843405" y="5699125"/>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35" name="直接连接符 35"/>
          <p:cNvCxnSpPr/>
          <p:nvPr>
            <p:custDataLst>
              <p:tags r:id="rId16"/>
            </p:custDataLst>
          </p:nvPr>
        </p:nvCxnSpPr>
        <p:spPr>
          <a:xfrm flipH="1">
            <a:off x="3981450" y="4585970"/>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7"/>
            </p:custDataLst>
          </p:nvPr>
        </p:nvSpPr>
        <p:spPr>
          <a:xfrm>
            <a:off x="1823720" y="4394200"/>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Four</a:t>
            </a:r>
            <a:endParaRPr lang="en-US" sz="1200">
              <a:solidFill>
                <a:schemeClr val="accent2"/>
              </a:solidFill>
              <a:latin typeface="+mj-ea"/>
              <a:ea typeface="+mj-ea"/>
              <a:cs typeface="MiSans Normal" panose="00000500000000000000" charset="-122"/>
            </a:endParaRPr>
          </a:p>
        </p:txBody>
      </p:sp>
      <p:sp>
        <p:nvSpPr>
          <p:cNvPr id="1048884" name="标题"/>
          <p:cNvSpPr txBox="1"/>
          <p:nvPr>
            <p:custDataLst>
              <p:tags r:id="rId18"/>
            </p:custDataLst>
          </p:nvPr>
        </p:nvSpPr>
        <p:spPr>
          <a:xfrm>
            <a:off x="1802130" y="4791075"/>
            <a:ext cx="2124075" cy="89154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spc="300">
                <a:solidFill>
                  <a:schemeClr val="tx1">
                    <a:lumMod val="75000"/>
                    <a:lumOff val="25000"/>
                  </a:schemeClr>
                </a:solidFill>
                <a:latin typeface="+mj-ea"/>
                <a:ea typeface="+mj-ea"/>
                <a:cs typeface="MiSans Normal" panose="00000500000000000000" charset="-122"/>
              </a:rPr>
              <a:t>文化交流的挑战和应对策略</a:t>
            </a:r>
            <a:endParaRPr lang="zh-CN" altLang="en-US" sz="2200" spc="300">
              <a:solidFill>
                <a:schemeClr val="tx1">
                  <a:lumMod val="75000"/>
                  <a:lumOff val="25000"/>
                </a:schemeClr>
              </a:solidFill>
              <a:latin typeface="+mj-ea"/>
              <a:ea typeface="+mj-ea"/>
              <a:cs typeface="MiSans Normal" panose="00000500000000000000" charset="-122"/>
            </a:endParaRPr>
          </a:p>
        </p:txBody>
      </p:sp>
      <p:sp>
        <p:nvSpPr>
          <p:cNvPr id="1048886" name="矩形 30"/>
          <p:cNvSpPr/>
          <p:nvPr>
            <p:custDataLst>
              <p:tags r:id="rId19"/>
            </p:custDataLst>
          </p:nvPr>
        </p:nvSpPr>
        <p:spPr>
          <a:xfrm>
            <a:off x="5046980" y="5708650"/>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cxnSp>
        <p:nvCxnSpPr>
          <p:cNvPr id="3145737" name="直接连接符 31"/>
          <p:cNvCxnSpPr/>
          <p:nvPr>
            <p:custDataLst>
              <p:tags r:id="rId20"/>
            </p:custDataLst>
          </p:nvPr>
        </p:nvCxnSpPr>
        <p:spPr>
          <a:xfrm flipH="1">
            <a:off x="7185025" y="4595495"/>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88" name="序号"/>
          <p:cNvSpPr txBox="1"/>
          <p:nvPr>
            <p:custDataLst>
              <p:tags r:id="rId21"/>
            </p:custDataLst>
          </p:nvPr>
        </p:nvSpPr>
        <p:spPr>
          <a:xfrm>
            <a:off x="5027295" y="4403725"/>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Five</a:t>
            </a:r>
            <a:endParaRPr lang="en-US" sz="1200">
              <a:solidFill>
                <a:schemeClr val="accent2"/>
              </a:solidFill>
              <a:latin typeface="+mj-ea"/>
              <a:ea typeface="+mj-ea"/>
              <a:cs typeface="MiSans Normal" panose="00000500000000000000" charset="-122"/>
            </a:endParaRPr>
          </a:p>
        </p:txBody>
      </p:sp>
      <p:sp>
        <p:nvSpPr>
          <p:cNvPr id="1048890" name="标题"/>
          <p:cNvSpPr txBox="1"/>
          <p:nvPr>
            <p:custDataLst>
              <p:tags r:id="rId22"/>
            </p:custDataLst>
          </p:nvPr>
        </p:nvSpPr>
        <p:spPr>
          <a:xfrm>
            <a:off x="5005705" y="4800600"/>
            <a:ext cx="2124075" cy="89154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spc="300">
                <a:solidFill>
                  <a:schemeClr val="tx1">
                    <a:lumMod val="75000"/>
                    <a:lumOff val="25000"/>
                  </a:schemeClr>
                </a:solidFill>
                <a:latin typeface="+mj-ea"/>
                <a:ea typeface="+mj-ea"/>
                <a:cs typeface="MiSans Normal" panose="00000500000000000000" charset="-122"/>
              </a:rPr>
              <a:t>文化交流优质课的案例分析</a:t>
            </a:r>
            <a:endParaRPr lang="zh-CN" altLang="en-US" sz="2200" spc="300">
              <a:solidFill>
                <a:schemeClr val="tx1">
                  <a:lumMod val="75000"/>
                  <a:lumOff val="25000"/>
                </a:schemeClr>
              </a:solidFill>
              <a:latin typeface="+mj-ea"/>
              <a:ea typeface="+mj-ea"/>
              <a:cs typeface="MiSans Normal" panose="00000500000000000000" charset="-122"/>
            </a:endParaRPr>
          </a:p>
        </p:txBody>
      </p:sp>
      <p:sp>
        <p:nvSpPr>
          <p:cNvPr id="1048892" name="矩形 26"/>
          <p:cNvSpPr/>
          <p:nvPr>
            <p:custDataLst>
              <p:tags r:id="rId23"/>
            </p:custDataLst>
          </p:nvPr>
        </p:nvSpPr>
        <p:spPr>
          <a:xfrm>
            <a:off x="8249920" y="5708650"/>
            <a:ext cx="539750" cy="36195"/>
          </a:xfrm>
          <a:prstGeom prst="rect">
            <a:avLst/>
          </a:prstGeom>
          <a:solidFill>
            <a:schemeClr val="accent1">
              <a:lumMod val="20000"/>
              <a:lumOff val="80000"/>
            </a:schemeClr>
          </a:solidFill>
          <a:ln>
            <a:noFill/>
            <a:prstDash val="solid"/>
          </a:ln>
          <a:effectLst>
            <a:outerShdw blurRad="203200" dist="101600" dir="8100000" algn="tr"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048894" name="序号"/>
          <p:cNvSpPr txBox="1"/>
          <p:nvPr>
            <p:custDataLst>
              <p:tags r:id="rId24"/>
            </p:custDataLst>
          </p:nvPr>
        </p:nvSpPr>
        <p:spPr>
          <a:xfrm>
            <a:off x="8230235" y="4403725"/>
            <a:ext cx="1416050" cy="39687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solidFill>
                  <a:schemeClr val="accent2"/>
                </a:solidFill>
                <a:latin typeface="+mj-ea"/>
                <a:ea typeface="+mj-ea"/>
                <a:cs typeface="MiSans Normal" panose="00000500000000000000" charset="-122"/>
              </a:rPr>
              <a:t>Prt Six</a:t>
            </a:r>
            <a:endParaRPr lang="en-US" sz="1200">
              <a:solidFill>
                <a:schemeClr val="accent2"/>
              </a:solidFill>
              <a:latin typeface="+mj-ea"/>
              <a:ea typeface="+mj-ea"/>
              <a:cs typeface="MiSans Normal" panose="00000500000000000000" charset="-122"/>
            </a:endParaRPr>
          </a:p>
        </p:txBody>
      </p:sp>
      <p:sp>
        <p:nvSpPr>
          <p:cNvPr id="1048896" name="标题"/>
          <p:cNvSpPr txBox="1"/>
          <p:nvPr>
            <p:custDataLst>
              <p:tags r:id="rId25"/>
            </p:custDataLst>
          </p:nvPr>
        </p:nvSpPr>
        <p:spPr>
          <a:xfrm>
            <a:off x="8208645" y="4800600"/>
            <a:ext cx="2124075" cy="891540"/>
          </a:xfrm>
          <a:prstGeom prst="rect">
            <a:avLst/>
          </a:prstGeom>
          <a:noFill/>
        </p:spPr>
        <p:txBody>
          <a:bodyPr wrap="square" lIns="0" tIns="0" rIns="0" bIns="0" rtlCol="0" anchor="t">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tx1">
                    <a:lumMod val="75000"/>
                    <a:lumOff val="25000"/>
                  </a:schemeClr>
                </a:solidFill>
                <a:latin typeface="+mj-ea"/>
                <a:ea typeface="+mj-ea"/>
                <a:cs typeface="MiSans Normal" panose="00000500000000000000" charset="-122"/>
              </a:rPr>
              <a:t>文化交流优质课的发展趋势和未来展望</a:t>
            </a:r>
            <a:endParaRPr lang="zh-CN" altLang="en-US" sz="2400" spc="300">
              <a:solidFill>
                <a:schemeClr val="tx1">
                  <a:lumMod val="75000"/>
                  <a:lumOff val="25000"/>
                </a:schemeClr>
              </a:solidFill>
              <a:latin typeface="+mj-ea"/>
              <a:ea typeface="+mj-ea"/>
              <a:cs typeface="MiSans Normal" panose="00000500000000000000" charset="-122"/>
            </a:endParaRPr>
          </a:p>
        </p:txBody>
      </p:sp>
      <p:cxnSp>
        <p:nvCxnSpPr>
          <p:cNvPr id="3145739" name="直接连接符 29"/>
          <p:cNvCxnSpPr/>
          <p:nvPr>
            <p:custDataLst>
              <p:tags r:id="rId26"/>
            </p:custDataLst>
          </p:nvPr>
        </p:nvCxnSpPr>
        <p:spPr>
          <a:xfrm flipH="1">
            <a:off x="10387965" y="4595495"/>
            <a:ext cx="1905" cy="144018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0" name="标题 2"/>
          <p:cNvSpPr>
            <a:spLocks noGrp="1"/>
          </p:cNvSpPr>
          <p:nvPr>
            <p:ph type="title" idx="9"/>
            <p:custDataLst>
              <p:tags r:id="rId2"/>
            </p:custDataLst>
          </p:nvPr>
        </p:nvSpPr>
        <p:spPr/>
        <p:txBody>
          <a:bodyPr/>
          <a:lstStyle/>
          <a:p>
            <a:r>
              <a:rPr lang="zh-CN" altLang="en-US"/>
              <a:t>添加章节标题</a:t>
            </a:r>
            <a:endParaRPr lang="zh-CN" altLang="en-US"/>
          </a:p>
        </p:txBody>
      </p:sp>
      <p:sp>
        <p:nvSpPr>
          <p:cNvPr id="1048952" name="文本占位符 3"/>
          <p:cNvSpPr>
            <a:spLocks noGrp="1"/>
          </p:cNvSpPr>
          <p:nvPr>
            <p:ph type="body" idx="8"/>
            <p:custDataLst>
              <p:tags r:id="rId3"/>
            </p:custDataLst>
          </p:nvPr>
        </p:nvSpPr>
        <p:spPr/>
        <p:txBody>
          <a:bodyPr>
            <a:normAutofit fontScale="97917" lnSpcReduction="10000"/>
          </a:bodyPr>
          <a:lstStyle/>
          <a:p>
            <a:r>
              <a:rPr lang="zh-CN" altLang="en-US"/>
              <a:t>PRT ONE</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14" name="标题 2"/>
          <p:cNvSpPr>
            <a:spLocks noGrp="1"/>
          </p:cNvSpPr>
          <p:nvPr>
            <p:ph type="title" idx="9"/>
            <p:custDataLst>
              <p:tags r:id="rId2"/>
            </p:custDataLst>
          </p:nvPr>
        </p:nvSpPr>
        <p:spPr/>
        <p:txBody>
          <a:bodyPr>
            <a:normAutofit fontScale="95556"/>
          </a:bodyPr>
          <a:lstStyle/>
          <a:p>
            <a:r>
              <a:rPr lang="zh-CN" altLang="en-US"/>
              <a:t>文化交流的重要性</a:t>
            </a:r>
            <a:endParaRPr lang="zh-CN" altLang="en-US"/>
          </a:p>
        </p:txBody>
      </p:sp>
      <p:sp>
        <p:nvSpPr>
          <p:cNvPr id="1049016" name="文本占位符 3"/>
          <p:cNvSpPr>
            <a:spLocks noGrp="1"/>
          </p:cNvSpPr>
          <p:nvPr>
            <p:ph type="body" idx="8"/>
            <p:custDataLst>
              <p:tags r:id="rId3"/>
            </p:custDataLst>
          </p:nvPr>
        </p:nvSpPr>
        <p:spPr/>
        <p:txBody>
          <a:bodyPr>
            <a:normAutofit/>
          </a:bodyPr>
          <a:lstStyle/>
          <a:p>
            <a:r>
              <a:rPr lang="zh-CN" altLang="en-US"/>
              <a:t>PRT TWO</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6" name="标题 2"/>
          <p:cNvSpPr>
            <a:spLocks noGrp="1"/>
          </p:cNvSpPr>
          <p:nvPr>
            <p:ph type="title" idx="1"/>
          </p:nvPr>
        </p:nvSpPr>
        <p:spPr/>
        <p:txBody>
          <a:bodyPr>
            <a:normAutofit fontScale="94444"/>
          </a:bodyPr>
          <a:lstStyle/>
          <a:p>
            <a:r>
              <a:rPr lang="zh-CN" altLang="en-US"/>
              <a:t>文化交流的定义和作用</a:t>
            </a:r>
            <a:endParaRPr lang="zh-CN" altLang="en-US"/>
          </a:p>
        </p:txBody>
      </p:sp>
      <p:sp>
        <p:nvSpPr>
          <p:cNvPr id="1049108" name="矩形 15"/>
          <p:cNvSpPr/>
          <p:nvPr>
            <p:custDataLst>
              <p:tags r:id="rId2"/>
            </p:custDataLst>
          </p:nvPr>
        </p:nvSpPr>
        <p:spPr>
          <a:xfrm>
            <a:off x="723061" y="2353135"/>
            <a:ext cx="10744656" cy="94475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文化交流的定义：不同文化间的交流与融合促进文化的发展和进步。</a:t>
            </a:r>
            <a:endParaRPr lang="zh-CN" altLang="en-US" sz="1200" spc="150">
              <a:solidFill>
                <a:schemeClr val="tx1">
                  <a:lumMod val="85000"/>
                  <a:lumOff val="15000"/>
                </a:schemeClr>
              </a:solidFill>
              <a:latin typeface="+mn-ea"/>
              <a:sym typeface="+mn-ea"/>
            </a:endParaRPr>
          </a:p>
        </p:txBody>
      </p:sp>
      <p:sp>
        <p:nvSpPr>
          <p:cNvPr id="1049110" name="任意多边形 17"/>
          <p:cNvSpPr/>
          <p:nvPr>
            <p:custDataLst>
              <p:tags r:id="rId3"/>
            </p:custDataLst>
          </p:nvPr>
        </p:nvSpPr>
        <p:spPr>
          <a:xfrm flipV="1">
            <a:off x="608400" y="2234892"/>
            <a:ext cx="1921760" cy="36189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2" name="任意多边形 18"/>
          <p:cNvSpPr/>
          <p:nvPr>
            <p:custDataLst>
              <p:tags r:id="rId4"/>
            </p:custDataLst>
          </p:nvPr>
        </p:nvSpPr>
        <p:spPr>
          <a:xfrm flipH="1">
            <a:off x="9657035" y="3055432"/>
            <a:ext cx="1921760" cy="36189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4" name="矩形 27"/>
          <p:cNvSpPr/>
          <p:nvPr>
            <p:custDataLst>
              <p:tags r:id="rId5"/>
            </p:custDataLst>
          </p:nvPr>
        </p:nvSpPr>
        <p:spPr>
          <a:xfrm>
            <a:off x="723061" y="4442109"/>
            <a:ext cx="10744656" cy="94475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文化交流的作用：促进文化多样性的发展推动文化创新增强文化自信促进世界和平与发展。</a:t>
            </a:r>
            <a:endParaRPr lang="zh-CN" altLang="en-US" sz="1200" spc="150">
              <a:solidFill>
                <a:schemeClr val="tx1">
                  <a:lumMod val="85000"/>
                  <a:lumOff val="15000"/>
                </a:schemeClr>
              </a:solidFill>
              <a:latin typeface="+mn-ea"/>
              <a:sym typeface="+mn-ea"/>
            </a:endParaRPr>
          </a:p>
        </p:txBody>
      </p:sp>
      <p:sp>
        <p:nvSpPr>
          <p:cNvPr id="1049116" name="任意多边形 29"/>
          <p:cNvSpPr/>
          <p:nvPr>
            <p:custDataLst>
              <p:tags r:id="rId6"/>
            </p:custDataLst>
          </p:nvPr>
        </p:nvSpPr>
        <p:spPr>
          <a:xfrm flipV="1">
            <a:off x="608400" y="4323865"/>
            <a:ext cx="1921760" cy="36189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8" name="任意多边形 30"/>
          <p:cNvSpPr/>
          <p:nvPr>
            <p:custDataLst>
              <p:tags r:id="rId7"/>
            </p:custDataLst>
          </p:nvPr>
        </p:nvSpPr>
        <p:spPr>
          <a:xfrm flipH="1">
            <a:off x="9657035" y="5144405"/>
            <a:ext cx="1921760" cy="36189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52" name="标题 2"/>
          <p:cNvSpPr>
            <a:spLocks noGrp="1"/>
          </p:cNvSpPr>
          <p:nvPr>
            <p:ph type="title" idx="1"/>
          </p:nvPr>
        </p:nvSpPr>
        <p:spPr/>
        <p:txBody>
          <a:bodyPr>
            <a:normAutofit fontScale="94444"/>
          </a:bodyPr>
          <a:lstStyle/>
          <a:p>
            <a:r>
              <a:rPr lang="zh-CN" altLang="en-US"/>
              <a:t>文化交流对国家发展的影响</a:t>
            </a:r>
            <a:endParaRPr lang="zh-CN" altLang="en-US"/>
          </a:p>
        </p:txBody>
      </p:sp>
      <p:sp>
        <p:nvSpPr>
          <p:cNvPr id="1049154"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156"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158"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0"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2"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促进世界和平与发展共建人类命运共同体。</a:t>
            </a:r>
            <a:endParaRPr lang="zh-CN" altLang="en-US" sz="1200" spc="150">
              <a:solidFill>
                <a:srgbClr val="FFFFFF"/>
              </a:solidFill>
              <a:latin typeface="+mn-ea"/>
              <a:sym typeface="+mn-ea"/>
            </a:endParaRPr>
          </a:p>
        </p:txBody>
      </p:sp>
      <p:sp>
        <p:nvSpPr>
          <p:cNvPr id="1049164"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6"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8"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增进国际友谊提高国际地位。</a:t>
            </a:r>
            <a:endParaRPr lang="zh-CN" altLang="en-US" sz="1200" spc="150">
              <a:solidFill>
                <a:schemeClr val="tx1">
                  <a:lumMod val="65000"/>
                  <a:lumOff val="35000"/>
                </a:schemeClr>
              </a:solidFill>
              <a:latin typeface="+mn-ea"/>
              <a:sym typeface="+mn-ea"/>
            </a:endParaRPr>
          </a:p>
        </p:txBody>
      </p:sp>
      <p:sp>
        <p:nvSpPr>
          <p:cNvPr id="1049170"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2"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4"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推动经济发展增加国家软实力。</a:t>
            </a:r>
            <a:endParaRPr lang="zh-CN" altLang="en-US" sz="1200" spc="150">
              <a:solidFill>
                <a:srgbClr val="FFFFFF"/>
              </a:solidFill>
              <a:latin typeface="+mn-ea"/>
              <a:sym typeface="+mn-ea"/>
            </a:endParaRPr>
          </a:p>
        </p:txBody>
      </p:sp>
      <p:sp>
        <p:nvSpPr>
          <p:cNvPr id="1049176"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8"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0"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促进文化多样性丰富国民精神生活。</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14" name="标题 2"/>
          <p:cNvSpPr>
            <a:spLocks noGrp="1"/>
          </p:cNvSpPr>
          <p:nvPr>
            <p:ph type="title" idx="1"/>
          </p:nvPr>
        </p:nvSpPr>
        <p:spPr/>
        <p:txBody>
          <a:bodyPr>
            <a:normAutofit fontScale="91667"/>
          </a:bodyPr>
          <a:lstStyle/>
          <a:p>
            <a:r>
              <a:rPr lang="zh-CN" altLang="en-US"/>
              <a:t>文化交流对个人成长的影响</a:t>
            </a:r>
            <a:endParaRPr lang="zh-CN" altLang="en-US"/>
          </a:p>
        </p:txBody>
      </p:sp>
      <p:sp>
        <p:nvSpPr>
          <p:cNvPr id="1049216"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218"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0"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拓展视野：了解不同文化背景增长见识</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222"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4"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6"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促进自我认知：通过比较更深入地认识自己的文化</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228"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230"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提高跨文化沟通能力：学会与不同文化背景的人交流与合作</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232"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6"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8"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激发创新思维：借鉴其他文化的优点促进个人成长</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72" name="标题 2"/>
          <p:cNvSpPr>
            <a:spLocks noGrp="1"/>
          </p:cNvSpPr>
          <p:nvPr>
            <p:ph type="title" idx="9"/>
            <p:custDataLst>
              <p:tags r:id="rId2"/>
            </p:custDataLst>
          </p:nvPr>
        </p:nvSpPr>
        <p:spPr/>
        <p:txBody>
          <a:bodyPr>
            <a:normAutofit fontScale="90000"/>
          </a:bodyPr>
          <a:lstStyle/>
          <a:p>
            <a:r>
              <a:rPr lang="zh-CN" altLang="en-US"/>
              <a:t>文化交流的方式和途径</a:t>
            </a:r>
            <a:endParaRPr lang="zh-CN" altLang="en-US"/>
          </a:p>
        </p:txBody>
      </p:sp>
      <p:sp>
        <p:nvSpPr>
          <p:cNvPr id="1049274" name="文本占位符 3"/>
          <p:cNvSpPr>
            <a:spLocks noGrp="1"/>
          </p:cNvSpPr>
          <p:nvPr>
            <p:ph type="body" idx="8"/>
            <p:custDataLst>
              <p:tags r:id="rId3"/>
            </p:custDataLst>
          </p:nvPr>
        </p:nvSpPr>
        <p:spPr/>
        <p:txBody>
          <a:bodyPr>
            <a:normAutofit/>
          </a:bodyPr>
          <a:lstStyle/>
          <a:p>
            <a:r>
              <a:rPr lang="zh-CN" altLang="en-US"/>
              <a:t>PRT THREE</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64" name="标题 2"/>
          <p:cNvSpPr>
            <a:spLocks noGrp="1"/>
          </p:cNvSpPr>
          <p:nvPr>
            <p:ph type="title" idx="1"/>
          </p:nvPr>
        </p:nvSpPr>
        <p:spPr/>
        <p:txBody>
          <a:bodyPr>
            <a:normAutofit fontScale="91667"/>
          </a:bodyPr>
          <a:lstStyle/>
          <a:p>
            <a:r>
              <a:rPr lang="zh-CN" altLang="en-US"/>
              <a:t>语言交流</a:t>
            </a:r>
            <a:endParaRPr lang="zh-CN" altLang="en-US"/>
          </a:p>
        </p:txBody>
      </p:sp>
      <p:sp>
        <p:nvSpPr>
          <p:cNvPr id="1049366"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68"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0"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panose="020b0503020204020204" charset="-122"/>
                <a:sym typeface="+mn-ea"/>
              </a:rPr>
              <a:t>语言交流是文化交流的重要方式之一通过语言可以传达思想、情感和信息。</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372"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4"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6"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语言交流包括口头交流和书面交流两种形式口头交流包括对话、演讲、座谈等书面交流则通过书籍、报刊、杂志等媒介进行。</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378"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80"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400" spc="150">
                <a:solidFill>
                  <a:schemeClr val="lt1">
                    <a:lumMod val="100000"/>
                  </a:schemeClr>
                </a:solidFill>
                <a:latin typeface="Arial" pitchFamily="34" charset="0"/>
                <a:ea typeface="微软雅黑" panose="020b0503020204020204" charset="-122"/>
                <a:sym typeface="+mn-ea"/>
              </a:rPr>
              <a:t>在文化交流中语言交流能够直接传递人类文明成果加深不同文化之间的理解和沟通。</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382"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6"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8"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随着全球化的发展语言交流在跨文化交际中扮演着越来越重要的角色学习外语和掌握跨文化交际技巧对于促进文化交流具有重要意义。</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22" name="标题 2"/>
          <p:cNvSpPr>
            <a:spLocks noGrp="1"/>
          </p:cNvSpPr>
          <p:nvPr>
            <p:ph type="title" idx="1"/>
          </p:nvPr>
        </p:nvSpPr>
        <p:spPr/>
        <p:txBody>
          <a:bodyPr>
            <a:normAutofit fontScale="91667"/>
          </a:bodyPr>
          <a:lstStyle/>
          <a:p>
            <a:r>
              <a:rPr lang="zh-CN" altLang="en-US"/>
              <a:t>艺术交流</a:t>
            </a:r>
            <a:endParaRPr lang="zh-CN" altLang="en-US"/>
          </a:p>
        </p:txBody>
      </p:sp>
      <p:sp>
        <p:nvSpPr>
          <p:cNvPr id="1049424"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26"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2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0"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电影节和文化节：提供平台让观众欣赏来自不同国家的电影和文艺节目拓宽视野。</a:t>
            </a:r>
            <a:endParaRPr lang="en-US" altLang="zh-CN">
              <a:solidFill>
                <a:schemeClr val="dk1">
                  <a:lumMod val="80000"/>
                  <a:lumOff val="20000"/>
                </a:schemeClr>
              </a:solidFill>
              <a:latin typeface="+mn-ea"/>
              <a:sym typeface="+mn-ea"/>
            </a:endParaRPr>
          </a:p>
        </p:txBody>
      </p:sp>
      <p:sp>
        <p:nvSpPr>
          <p:cNvPr id="1049432"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6"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8"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艺术展览：展示不同文化背景的艺术作品促进文化交流和理解。</a:t>
            </a:r>
            <a:endParaRPr lang="zh-CN" altLang="en-US" sz="1600">
              <a:solidFill>
                <a:schemeClr val="dk1">
                  <a:lumMod val="80000"/>
                  <a:lumOff val="20000"/>
                </a:schemeClr>
              </a:solidFill>
              <a:latin typeface="+mn-ea"/>
              <a:sym typeface="+mn-ea"/>
            </a:endParaRPr>
          </a:p>
        </p:txBody>
      </p:sp>
      <p:sp>
        <p:nvSpPr>
          <p:cNvPr id="1049440"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2"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4"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6"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音乐会和演出：通过音乐、舞蹈、戏剧等表演形式传递文化价值观和民族特色。</a:t>
            </a:r>
            <a:endParaRPr lang="zh-CN" altLang="en-US" sz="1600">
              <a:solidFill>
                <a:schemeClr val="dk1">
                  <a:lumMod val="80000"/>
                  <a:lumOff val="20000"/>
                </a:schemeClr>
              </a:solidFill>
              <a:latin typeface="+mn-ea"/>
              <a:sym typeface="+mn-ea"/>
            </a:endParaRPr>
          </a:p>
        </p:txBody>
      </p:sp>
      <p:sp>
        <p:nvSpPr>
          <p:cNvPr id="1049448"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50"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5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54"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民间艺术交流：鼓励艺术家和民间文化传承人之间的交流分享技艺和经验。</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88" name="标题 2"/>
          <p:cNvSpPr>
            <a:spLocks noGrp="1"/>
          </p:cNvSpPr>
          <p:nvPr>
            <p:ph type="title" idx="1"/>
          </p:nvPr>
        </p:nvSpPr>
        <p:spPr/>
        <p:txBody>
          <a:bodyPr>
            <a:normAutofit fontScale="91667"/>
          </a:bodyPr>
          <a:lstStyle/>
          <a:p>
            <a:r>
              <a:rPr lang="zh-CN" altLang="en-US"/>
              <a:t>学术交流</a:t>
            </a:r>
            <a:endParaRPr lang="zh-CN" altLang="en-US"/>
          </a:p>
        </p:txBody>
      </p:sp>
      <p:sp>
        <p:nvSpPr>
          <p:cNvPr id="104949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9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9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9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学术组织：汇聚学术人才推动学科发展促进学术交流和合作的重要机构</a:t>
            </a:r>
            <a:endParaRPr lang="en-US" altLang="zh-CN">
              <a:solidFill>
                <a:schemeClr val="dk1">
                  <a:lumMod val="80000"/>
                  <a:lumOff val="20000"/>
                </a:schemeClr>
              </a:solidFill>
              <a:latin typeface="+mn-ea"/>
              <a:sym typeface="+mn-ea"/>
            </a:endParaRPr>
          </a:p>
        </p:txBody>
      </p:sp>
      <p:sp>
        <p:nvSpPr>
          <p:cNvPr id="104949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0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0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0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学术会议：各领域专家学者交流研究成果和学术观点的平台</a:t>
            </a:r>
            <a:endParaRPr lang="zh-CN" altLang="en-US">
              <a:solidFill>
                <a:schemeClr val="dk1">
                  <a:lumMod val="80000"/>
                  <a:lumOff val="20000"/>
                </a:schemeClr>
              </a:solidFill>
              <a:latin typeface="+mn-ea"/>
              <a:sym typeface="+mn-ea"/>
            </a:endParaRPr>
          </a:p>
        </p:txBody>
      </p:sp>
      <p:sp>
        <p:nvSpPr>
          <p:cNvPr id="104950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0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1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1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学术期刊：发表学术论文传播学术思想和研究成果的重要载体</a:t>
            </a:r>
            <a:endParaRPr lang="zh-CN" altLang="en-US">
              <a:solidFill>
                <a:schemeClr val="dk1">
                  <a:lumMod val="80000"/>
                  <a:lumOff val="20000"/>
                </a:schemeClr>
              </a:solidFill>
              <a:latin typeface="+mn-ea"/>
              <a:sym typeface="+mn-ea"/>
            </a:endParaRPr>
          </a:p>
        </p:txBody>
      </p:sp>
      <p:sp>
        <p:nvSpPr>
          <p:cNvPr id="104951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1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1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2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学术评价：对学术成果进行评价推动学术进步和学科发展的机制</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54" name="标题 2"/>
          <p:cNvSpPr>
            <a:spLocks noGrp="1"/>
          </p:cNvSpPr>
          <p:nvPr>
            <p:ph type="title" idx="1"/>
          </p:nvPr>
        </p:nvSpPr>
        <p:spPr/>
        <p:txBody>
          <a:bodyPr>
            <a:normAutofit fontScale="91667"/>
          </a:bodyPr>
          <a:lstStyle/>
          <a:p>
            <a:r>
              <a:rPr lang="zh-CN" altLang="en-US"/>
              <a:t>媒体交流</a:t>
            </a:r>
            <a:endParaRPr lang="zh-CN" altLang="en-US"/>
          </a:p>
        </p:txBody>
      </p:sp>
      <p:sp>
        <p:nvSpPr>
          <p:cNvPr id="104955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5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6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6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印刷媒体：报纸、杂志等传统媒体在文化交流中仍有一定的影响力</a:t>
            </a:r>
            <a:endParaRPr lang="en-US" altLang="zh-CN">
              <a:solidFill>
                <a:schemeClr val="dk1">
                  <a:lumMod val="80000"/>
                  <a:lumOff val="20000"/>
                </a:schemeClr>
              </a:solidFill>
              <a:latin typeface="+mn-ea"/>
              <a:sym typeface="+mn-ea"/>
            </a:endParaRPr>
          </a:p>
        </p:txBody>
      </p:sp>
      <p:sp>
        <p:nvSpPr>
          <p:cNvPr id="104956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6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6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7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电视媒体：通过电视节目、纪录片等形式传播文化</a:t>
            </a:r>
            <a:endParaRPr lang="zh-CN" altLang="en-US">
              <a:solidFill>
                <a:schemeClr val="dk1">
                  <a:lumMod val="80000"/>
                  <a:lumOff val="20000"/>
                </a:schemeClr>
              </a:solidFill>
              <a:latin typeface="+mn-ea"/>
              <a:sym typeface="+mn-ea"/>
            </a:endParaRPr>
          </a:p>
        </p:txBody>
      </p:sp>
      <p:sp>
        <p:nvSpPr>
          <p:cNvPr id="104957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7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7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7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网络媒体：利用社交媒体、视频平台等网络渠道进行文化传播</a:t>
            </a:r>
            <a:endParaRPr lang="zh-CN" altLang="en-US">
              <a:solidFill>
                <a:schemeClr val="dk1">
                  <a:lumMod val="80000"/>
                  <a:lumOff val="20000"/>
                </a:schemeClr>
              </a:solidFill>
              <a:latin typeface="+mn-ea"/>
              <a:sym typeface="+mn-ea"/>
            </a:endParaRPr>
          </a:p>
        </p:txBody>
      </p:sp>
      <p:sp>
        <p:nvSpPr>
          <p:cNvPr id="104958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8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8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8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电影媒体：通过电影这一艺术形式展现不同文化之间的交流与碰撞</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620" name="标题 2"/>
          <p:cNvSpPr>
            <a:spLocks noGrp="1"/>
          </p:cNvSpPr>
          <p:nvPr>
            <p:ph type="title" idx="9"/>
            <p:custDataLst>
              <p:tags r:id="rId2"/>
            </p:custDataLst>
          </p:nvPr>
        </p:nvSpPr>
        <p:spPr/>
        <p:txBody>
          <a:bodyPr>
            <a:normAutofit fontScale="90000"/>
          </a:bodyPr>
          <a:lstStyle/>
          <a:p>
            <a:r>
              <a:rPr lang="zh-CN" altLang="en-US"/>
              <a:t>文化交流的挑战和应对策略</a:t>
            </a:r>
            <a:endParaRPr lang="zh-CN" altLang="en-US"/>
          </a:p>
        </p:txBody>
      </p:sp>
      <p:sp>
        <p:nvSpPr>
          <p:cNvPr id="1049622" name="文本占位符 3"/>
          <p:cNvSpPr>
            <a:spLocks noGrp="1"/>
          </p:cNvSpPr>
          <p:nvPr>
            <p:ph type="body" idx="8"/>
            <p:custDataLst>
              <p:tags r:id="rId3"/>
            </p:custDataLst>
          </p:nvPr>
        </p:nvSpPr>
        <p:spPr/>
        <p:txBody>
          <a:bodyPr>
            <a:normAutofit/>
          </a:bodyPr>
          <a:lstStyle/>
          <a:p>
            <a:r>
              <a:rPr lang="zh-CN" altLang="en-US"/>
              <a:t>PRT FOUR</a:t>
            </a:r>
            <a:endParaRPr lang="zh-CN" altLang="en-US"/>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https://d.book118.com/596114003224010043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8"/>
  <p:tag name="KSO_WM_UNIT_INDEX" val="8"/>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4*i*9"/>
  <p:tag name="KSO_WM_UNIT_INDEX" val="9"/>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1*i*10"/>
  <p:tag name="KSO_WM_UNIT_INDEX" val="10"/>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p:tag name="KSO_WM_UNIT_TYPE" val="a"/>
  <p:tag name="KSO_WM_UNIT_VALUE" val="10"/>
</p:tagLst>
</file>

<file path=ppt/tags/tag9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13"/>
  <p:tag name="KSO_WM_TEMPLATE_MASTER_TYPE" val="0"/>
  <p:tag name="KSO_WM_TEMPLATE_SUBCATEGORY" val="29"/>
  <p:tag name="KSO_WM_TEMPLATE_THUMBS_INDEX" val="1、9"/>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5.xml><?xml version="1.0" encoding="utf-8"?>
<p:tagLst xmlns:p="http://schemas.openxmlformats.org/presentationml/2006/main">
  <p:tag name="KSO_WM_BEAUTIFY_FLAG" val="#wm#"/>
  <p:tag name="KSO_WM_SLIDE_CONTENT_AREA" val="{&quot;left&quot;:&quot;82.85&quot;,&quot;top&quot;:&quot;134.25&quot;,&quot;width&quot;:&quot;522.85&quot;,&quot;height&quot;:&quot;252.35&quot;}"/>
  <p:tag name="KSO_WM_SLIDE_ID" val="custom20230313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13"/>
  <p:tag name="KSO_WM_TEMPLATE_MASTER_TYPE" val="0"/>
  <p:tag name="KSO_WM_TEMPLATE_SUBCATEGORY" val="29"/>
  <p:tag name="KSO_WM_TEMPLATE_THUMBS_INDEX" val="1、9"/>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1_1"/>
  <p:tag name="KSO_WM_UNIT_INDEX" val="1_1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1_3"/>
  <p:tag name="KSO_WM_UNIT_INDEX" val="1_1_3"/>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1_2"/>
  <p:tag name="KSO_WM_UNIT_INDEX" val="1_1_2"/>
  <p:tag name="KSO_WM_UNIT_LAYERLEVEL" val="1_1_1"/>
  <p:tag name="KSO_WM_UNIT_PRESET_TEXT" val="Part One"/>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1_1"/>
  <p:tag name="KSO_WM_UNIT_INDEX" val="1_1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2_3"/>
  <p:tag name="KSO_WM_UNIT_INDEX" val="1_2_3"/>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2_1"/>
  <p:tag name="KSO_WM_UNIT_INDEX" val="1_2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2_2"/>
  <p:tag name="KSO_WM_UNIT_INDEX" val="1_2_2"/>
  <p:tag name="KSO_WM_UNIT_LAYERLEVEL" val="1_1_1"/>
  <p:tag name="KSO_WM_UNIT_PRESET_TEXT" val="Part Two"/>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2_1"/>
  <p:tag name="KSO_WM_UNIT_INDEX" val="1_2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3_1"/>
  <p:tag name="KSO_WM_UNIT_INDEX" val="1_3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3_2"/>
  <p:tag name="KSO_WM_UNIT_INDEX" val="1_3_2"/>
  <p:tag name="KSO_WM_UNIT_LAYERLEVEL" val="1_1_1"/>
  <p:tag name="KSO_WM_UNIT_PRESET_TEXT" val="Part Three"/>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3_1"/>
  <p:tag name="KSO_WM_UNIT_INDEX" val="1_3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3_3"/>
  <p:tag name="KSO_WM_UNIT_INDEX" val="1_3_3"/>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4_3"/>
  <p:tag name="KSO_WM_UNIT_INDEX" val="1_4_3"/>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4_2"/>
  <p:tag name="KSO_WM_UNIT_INDEX" val="1_4_2"/>
  <p:tag name="KSO_WM_UNIT_LAYERLEVEL" val="1_1_1"/>
  <p:tag name="KSO_WM_UNIT_PRESET_TEXT" val="Part Four"/>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4_1"/>
  <p:tag name="KSO_WM_UNIT_INDEX" val="1_4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5_1"/>
  <p:tag name="KSO_WM_UNIT_INDEX" val="1_5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5_3"/>
  <p:tag name="KSO_WM_UNIT_INDEX" val="1_5_3"/>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5_2"/>
  <p:tag name="KSO_WM_UNIT_INDEX" val="1_5_2"/>
  <p:tag name="KSO_WM_UNIT_LAYERLEVEL" val="1_1_1"/>
  <p:tag name="KSO_WM_UNIT_PRESET_TEXT" val="Part Five"/>
  <p:tag name="KSO_WM_UNIT_SUBTYPE" val="d"/>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5_1"/>
  <p:tag name="KSO_WM_UNIT_INDEX" val="1_5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brightness&quot;:0,&quot;colorType&quot;:1,&quot;foreColorIndex&quot;:6,&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6_1"/>
  <p:tag name="KSO_WM_UNIT_INDEX" val="1_6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6_2"/>
  <p:tag name="KSO_WM_UNIT_INDEX" val="1_6_2"/>
  <p:tag name="KSO_WM_UNIT_LAYERLEVEL" val="1_1_1"/>
  <p:tag name="KSO_WM_UNIT_PRESET_TEXT" val="Part Six"/>
  <p:tag name="KSO_WM_UNIT_SUBTYPE" val="d"/>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a*1_6_1"/>
  <p:tag name="KSO_WM_UNIT_INDEX" val="1_6_1"/>
  <p:tag name="KSO_WM_UNIT_ISCONTENTSTITLE" val="1"/>
  <p:tag name="KSO_WM_UNIT_ISNUMDGMTITLE" val="0"/>
  <p:tag name="KSO_WM_UNIT_LAYERLEVEL" val="1_1_1"/>
  <p:tag name="KSO_WM_UNIT_NOCLEAR" val="0"/>
  <p:tag name="KSO_WM_UNIT_PRESET_TEXT" val="添加目录标题"/>
  <p:tag name="KSO_WM_UNIT_TYPE" val="l_h_a"/>
  <p:tag name="KSO_WM_UNIT_VALUE" val="27"/>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86.2,&quot;width&quot;:676.2}"/>
  <p:tag name="KSO_WM_TAG_VERSION" val="1.0"/>
  <p:tag name="KSO_WM_TEMPLATE_CATEGORY" val="custom"/>
  <p:tag name="KSO_WM_TEMPLATE_INDEX" val="20230313"/>
  <p:tag name="KSO_WM_UNIT_COMPATIBLE" val="0"/>
  <p:tag name="KSO_WM_UNIT_DIAGRAM_ISNUMVISUAL" val="0"/>
  <p:tag name="KSO_WM_UNIT_DIAGRAM_ISREFERUNIT" val="0"/>
  <p:tag name="KSO_WM_UNIT_HIGHLIGHT" val="0"/>
  <p:tag name="KSO_WM_UNIT_ID" val="custom20230313_6*l_h_i*1_6_3"/>
  <p:tag name="KSO_WM_UNIT_INDEX" val="1_6_3"/>
  <p:tag name="KSO_WM_UNIT_LAYERLEVEL" val="1_1_1"/>
  <p:tag name="KSO_WM_UNIT_TYPE" val="l_h_i"/>
</p:tagLst>
</file>

<file path=ppt/tags/tag131.xml><?xml version="1.0" encoding="utf-8"?>
<p:tagLst xmlns:p="http://schemas.openxmlformats.org/presentationml/2006/main">
  <p:tag name="KSO_WM_BEAUTIFY_FLAG" val="#wm#"/>
  <p:tag name="KSO_WM_DIAGRAM_GROUP_CODE" val="l1-1"/>
  <p:tag name="KSO_WM_SLIDE_DIAGTYPE" val="l"/>
  <p:tag name="KSO_WM_SLIDE_ID" val="custom20230313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ONE"/>
  <p:tag name="KSO_WM_UNIT_TYPE" val="e"/>
  <p:tag name="KSO_WM_UNIT_VALUE" val="6"/>
</p:tagLst>
</file>

<file path=ppt/tags/tag134.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TWO"/>
  <p:tag name="KSO_WM_UNIT_TYPE" val="e"/>
  <p:tag name="KSO_WM_UNIT_VALUE" val="6"/>
</p:tagLst>
</file>

<file path=ppt/tags/tag137.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1*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1_1"/>
  <p:tag name="KSO_WM_UNIT_INDEX" val="1_1_1"/>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1_2"/>
  <p:tag name="KSO_WM_UNIT_INDEX" val="1_1_2"/>
  <p:tag name="KSO_WM_UNIT_LAYERLEVEL" val="1_1_1"/>
  <p:tag name="KSO_WM_UNIT_LINE_FORE_SCHEMECOLOR_INDEX" val="5"/>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1*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2_1"/>
  <p:tag name="KSO_WM_UNIT_INDEX" val="1_2_1"/>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2_2"/>
  <p:tag name="KSO_WM_UNIT_INDEX" val="1_2_2"/>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46.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THREE"/>
  <p:tag name="KSO_WM_UNIT_TYPE" val="e"/>
  <p:tag name="KSO_WM_UNIT_VALUE" val="6"/>
</p:tagLst>
</file>

<file path=ppt/tags/tag172.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0"/>
  <p:tag name="KSO_WM_UNIT_CONTENT_GROUP_TYPE" val="contentchip"/>
  <p:tag name="KSO_WM_UNIT_DIAGRAM_ISNUMVISUAL" val="0"/>
  <p:tag name="KSO_WM_UNIT_DIAGRAM_ISREFERUNIT" val="0"/>
  <p:tag name="KSO_WM_UNIT_HIGHLIGHT" val="0"/>
  <p:tag name="KSO_WM_UNIT_ID" val="custom2023031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30313"/>
  <p:tag name="KSO_WM_UNIT_COMPATIBLE" val="1"/>
  <p:tag name="KSO_WM_UNIT_CONTENT_GROUP_TYPE" val="contentchip"/>
  <p:tag name="KSO_WM_UNIT_DIAGRAM_ISNUMVISUAL" val="0"/>
  <p:tag name="KSO_WM_UNIT_DIAGRAM_ISREFERUNIT" val="0"/>
  <p:tag name="KSO_WM_UNIT_HIGHLIGHT" val="0"/>
  <p:tag name="KSO_WM_UNIT_ID" val="custom20230313_7*e*1"/>
  <p:tag name="KSO_WM_UNIT_INDEX" val="1"/>
  <p:tag name="KSO_WM_UNIT_LAYERLEVEL" val="1"/>
  <p:tag name="KSO_WM_UNIT_NOCLEAR" val="0"/>
  <p:tag name="KSO_WM_UNIT_PRESET_TEXT" val="PART FOUR"/>
  <p:tag name="KSO_WM_UNIT_TYPE" val="e"/>
  <p:tag name="KSO_WM_UNIT_VALUE" val="6"/>
</p:tagLst>
</file>

<file path=ppt/tags/tag235.xml><?xml version="1.0" encoding="utf-8"?>
<p:tagLst xmlns:p="http://schemas.openxmlformats.org/presentationml/2006/main">
  <p:tag name="KSO_WM_BEAUTIFY_FLAG" val="#wm#"/>
  <p:tag name="KSO_WM_SLIDE_CONTENT_AREA" val="{&quot;left&quot;:&quot;217.65&quot;,&quot;top&quot;:&quot;134.25&quot;,&quot;width&quot;:&quot;522.85&quot;,&quot;height&quot;:&quot;252.35&quot;}"/>
  <p:tag name="KSO_WM_SLIDE_ID" val="custom2023031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3"/>
  <p:tag name="KSO_WM_TEMPLATE_MASTER_TYPE" val="0"/>
  <p:tag name="KSO_WM_TEMPLATE_SUBCATEGORY" val="29"/>
</p:tagLst>
</file>

<file path=ppt/tags/tag2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3">
      <a:dk1>
        <a:srgbClr val="000000"/>
      </a:dk1>
      <a:lt1>
        <a:srgbClr val="FFFFFF"/>
      </a:lt1>
      <a:dk2>
        <a:srgbClr val="690D4D"/>
      </a:dk2>
      <a:lt2>
        <a:srgbClr val="FEF8FC"/>
      </a:lt2>
      <a:accent1>
        <a:srgbClr val="F187CD"/>
      </a:accent1>
      <a:accent2>
        <a:srgbClr val="DC95D4"/>
      </a:accent2>
      <a:accent3>
        <a:srgbClr val="C7A3DB"/>
      </a:accent3>
      <a:accent4>
        <a:srgbClr val="B1B1E3"/>
      </a:accent4>
      <a:accent5>
        <a:srgbClr val="9CBFEA"/>
      </a:accent5>
      <a:accent6>
        <a:srgbClr val="87CDF1"/>
      </a:accent6>
      <a:hlink>
        <a:srgbClr val="0563C1"/>
      </a:hlink>
      <a:folHlink>
        <a:srgbClr val="954F72"/>
      </a:folHlink>
    </a:clrScheme>
    <a:fontScheme name="自定义 95">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16</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MiSans Heavy</vt:lpstr>
      <vt:lpstr>MiSans Normal</vt:lpstr>
      <vt:lpstr>MiSans</vt:lpstr>
      <vt:lpstr>Wingdings</vt:lpstr>
      <vt:lpstr>微软雅黑</vt:lpstr>
      <vt:lpstr>Office Theme</vt:lpstr>
      <vt:lpstr>文化在交流中传播优质课</vt:lpstr>
      <vt:lpstr>目录</vt:lpstr>
      <vt:lpstr>添加章节标题</vt:lpstr>
      <vt:lpstr>文化交流的重要性</vt:lpstr>
      <vt:lpstr>PowerPoint Presentation</vt:lpstr>
      <vt:lpstr>文化交流的定义和作用</vt:lpstr>
      <vt:lpstr>文化交流对国家发展的影响</vt:lpstr>
      <vt:lpstr>文化交流对个人成长的影响</vt:lpstr>
      <vt:lpstr>文化交流的方式和途径</vt:lpstr>
      <vt:lpstr>PowerPoint Presentation</vt:lpstr>
      <vt:lpstr>语言交流</vt:lpstr>
      <vt:lpstr>艺术交流</vt:lpstr>
      <vt:lpstr>学术交流</vt:lpstr>
      <vt:lpstr>媒体交流</vt:lpstr>
      <vt:lpstr>文化交流的挑战和应对策略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2024-09-11T22:58:29.003</cp:lastPrinted>
  <dcterms:created xsi:type="dcterms:W3CDTF">2024-09-11T14:58:29Z</dcterms:created>
  <dcterms:modified xsi:type="dcterms:W3CDTF">2024-09-11T14:58:31Z</dcterms:modified>
</cp:coreProperties>
</file>