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C8B86-3CC4-4F35-8D11-7AA7B06EF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A63FD-82C2-40BA-8055-63E6D76F5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928FA-5898-4F3D-8DF8-1E23BC51D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9E979-F8B4-4C54-8DA7-E454998DA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C739B-83B3-4B61-9D42-A66E7D35E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EEEB27-5894-4D92-9CBE-7CE2CD598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121A9C-2FB7-4C3E-9976-DAE9A07A4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862F6-3047-439C-B705-E489499D4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4DB88-1F92-4208-B8EF-60355C76D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08B7D-5F37-46CE-A2B7-33E143312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213D3-6B92-480C-A2A0-BCB6AC982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1410314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分类加法计数原理与分步乘法计数原理课件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分类加法计数原理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分步乘法计数原理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分类加法计数原理与分步乘法计数原理的比较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分类加法计数原理与分步乘法计数原理的练习题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分类加法计数原理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分类加法计数原理是指完成一项任务，需要分成若干类不同的情况，各类方法相互独立，完成每类方法都能得到不同的结果，则完成这项任务的方法数是各类方法数之和。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分类加法计数原理是计数原理中的基本原理之一，它反映了完成一项任务的不同方法的累加关系。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分类加法计数原理在数学、计算机科学、统计学等领域都有广泛的应用。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例如在排列组合问题中，分类加法计数原理可以用来计算完成某项任务的不同方法的数量；在概率论中，分类加法计数原理可以用来计算多个独立事件同时发生的概率。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分类加法计数原理的应用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一个班里有30名学生，每个学生有3种不同的科目可以选择，那么这个班里有多少种不同的选课组合方式？根据分类加法计数原理，选课组合的总数为30（学生数）* 3（科目数）= 90种。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实例1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旅行团有50名游客，他们可以选择3种不同的交通方式（飞机、火车、汽车）去目的地，每种交通方式的价格不同，那么这个旅行团有多少种不同的订票方式？根据分类加法计数原理，订票组合的总数为50（游客数）* 3（交通方式数）= 150种。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实例2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分类加法计数原理的实例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分步乘法计数原理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分步乘法计数原理是指完成一件事情，需要分成$n$个步骤，做第$1$步有$m_1$种不同的方法，做第$2$步有$m_2$种不同的方法，……，做第$n$步有$m_n$种不同的方法。完成这件事件共有$N=m_1 times m_2 times ldots times m_n$种不同的方法。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分步乘法计数原理是组合数学中的基本原理之一，用于计算完成一件事情的不同方法的数量。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53" b="115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分步乘法计数原理在组合数学、概率论、统计学等领域都有广泛的应用。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例如，在计算机科学中，分步乘法计数原理可以用于计算不同算法的时间复杂度；在生物学中，可以用于计算不同基因组合的概率。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分步乘法计数原理的应用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87" r="313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一个班里有30个学生，每个学生有2种选择（选数学或者不选数学），问这个班里一共有多少种不同的选择方式？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一个班里有30个学生，每个学生有2种选择（选物理或者不选物理），问这个班里一共有多少种不同的选择方式？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分步乘法计数原理的实例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分类加法计数原理与分步乘法计数原理的比较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https://d.book118.com/596114103144010040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2024-09-07T03:22:15.841</cp:lastPrinted>
  <dcterms:created xsi:type="dcterms:W3CDTF">2024-09-06T19:22:15Z</dcterms:created>
  <dcterms:modified xsi:type="dcterms:W3CDTF">2024-09-06T19:22:17Z</dcterms:modified>
</cp:coreProperties>
</file>