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05DC3F-177F-4D63-83C3-768C32BEF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7E13E-BDDD-4A82-A1BE-8402CDE858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482455-D93D-48C3-972F-D9415174E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60D508-C36F-4455-B0FA-D3E4185A2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B91A37-0A3B-4FC0-ADD8-7B2A0BD6F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5E2016D-5805-4C13-B1E6-F25E78303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3D563CA-AD1C-4F39-AF0F-98878C1FE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761D49-D6C3-4E9D-A5F8-08B8E9BD60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F154FA-AB04-40F3-9857-766F44788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F5AE2A-F7EA-47EB-9845-FF93E00DC9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021495-4D6F-44AC-B657-BD3D26404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6.jpeg" /><Relationship Id="rId4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612203113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《档案管理违法违纪行为处分规定》解读\n## 1.档案管理违法违纪行为处分规定的背景及意义\n### 1.1 档案管理违法违纪行为处分规定出台的背景\n### 1.2 档案管理违法违纪行为处分规定的意义\n### 1.3 档案管理违法违纪行为处分规定对档案工作的影响\n## 2.档案管理违法违纪行为处分规定的具体内容\n### 2.1 档案管理违法违纪行为处分规定的适用范围\n### 2.2 档案管理违法违纪行为处分规定的具体条款\n### 2.3 档案管理违法违纪行为处分规定的执行与监督\n## 3.档案管理违法违纪行为处分规定的法律责任\n### 3.1 档案管理违法违纪行为处分规定的法律责任类型\n### 3.2 档案管理违法违纪行为处分规定的法律责任承担\n### 3.3 档案管理违法违纪行为处分规定的法律责任追究程序\n## 4.档案管理违法违纪行为处分规定的贯彻实施\n### 4.1 档案管理违法违纪行为处分规定的宣传与培训\n### 4.2 档案管理违法违纪行为处分规定的贯彻实施措施\n### 4.3 档案管理违法违纪行为处分规定的评估与反馈\n## 5.档案管理违法违纪行为处分规定的未来展望\n### 5.1 档案管理违法违纪行为处分规定的发展趋势\n### 5.2 档案管理违法违纪行为处分规定的完善与修订\n### 5.3 档案管理违法违纪行为处分规定对我国档案事业发展的推动作用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《档案管理违法违纪行为处分规定》解读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700"/>
              <a:t>档案管理违法违纪行为处分规定的背景及意义</a:t>
            </a:r>
            <a:endParaRPr/>
          </a:p>
        </p:txBody>
      </p:sp>
      <p:sp>
        <p:nvSpPr>
          <p:cNvPr id="13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5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76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77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应对档案管理违法违纪行为的需要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档案管理的安全性和完整性受到威胁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档案管理违法违纪行为影响国家信息安全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档案管理违法违纪行为损害公民个人权益</a:t>
                </a:r>
                <a:endParaRPr/>
              </a:p>
            </p:txBody>
          </p:sp>
          <p:sp>
            <p:nvSpPr>
              <p:cNvPr id="180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1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完善档案管理法律法规体系的需要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现有档案管理法律法规存在不足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档案管理违法违纪行为处分规定填补法律空白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提高档案管理法律法规的威慑力</a:t>
                </a:r>
                <a:endParaRPr/>
              </a:p>
            </p:txBody>
          </p:sp>
          <p:sp>
            <p:nvSpPr>
              <p:cNvPr id="184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5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8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促进档案事业健康发展的需要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规范档案管理行为，提高管理水平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保障档案资源的完整性和真实性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促进档案事业的科学化、规范化发展</a:t>
                </a:r>
                <a:endParaRPr/>
              </a:p>
            </p:txBody>
          </p:sp>
          <p:sp>
            <p:nvSpPr>
              <p:cNvPr id="188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档案管理违法违纪行为处分规定出台的背景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9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规范档案管理行为，提高管理水平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明确档案管理违法违纪行为的界定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规范档案管理行为的操作流程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提高档案管理人员的法律意识</a:t>
                </a:r>
                <a:endParaRPr/>
              </a:p>
            </p:txBody>
          </p:sp>
          <p:sp>
            <p:nvSpPr>
              <p:cNvPr id="19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9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保障档案资源的完整性和真实性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防止档案资源的损毁、丢失和泄露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保护国家信息安全和个人隐私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维护档案资源的真实性和可靠性</a:t>
                </a:r>
                <a:endParaRPr/>
              </a:p>
            </p:txBody>
          </p:sp>
          <p:sp>
            <p:nvSpPr>
              <p:cNvPr id="20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促进档案事业的健康发展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为档案事业发展提供法律保障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提高档案事业的公信力和社会地位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促进档案事业的科学化、规范化发展</a:t>
                </a:r>
                <a:endParaRPr/>
              </a:p>
            </p:txBody>
          </p:sp>
          <p:sp>
            <p:nvSpPr>
              <p:cNvPr id="20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档案管理违法违纪行为处分规定的意义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0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0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明确档案管理工作的职责和要求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规范档案管理工作的操作流程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提高档案管理工作的效率和质量</a:t>
                </a:r>
                <a:endParaRPr/>
              </a:p>
            </p:txBody>
          </p:sp>
          <p:sp>
            <p:nvSpPr>
              <p:cNvPr id="21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提高档案管理工作的规范性</a:t>
                </a:r>
                <a:endParaRPr/>
              </a:p>
            </p:txBody>
          </p:sp>
        </p:grpSp>
        <p:grpSp>
          <p:nvGrpSpPr>
            <p:cNvPr id="21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1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增强档案管理人员遵守法律法规的意识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提高档案管理人员的工作责任心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树立档案管理人员良好的职业形象</a:t>
                </a:r>
                <a:endParaRPr/>
              </a:p>
            </p:txBody>
          </p:sp>
          <p:sp>
            <p:nvSpPr>
              <p:cNvPr id="21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强化档案管理人员的工作责任心</a:t>
                </a:r>
                <a:endParaRPr/>
              </a:p>
            </p:txBody>
          </p:sp>
        </p:grpSp>
        <p:grpSp>
          <p:nvGrpSpPr>
            <p:cNvPr id="21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1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为档案事业发展提供法律保障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为档案事业发展创造良好的社会环境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推动档案事业的创新发展和技术进步</a:t>
                </a:r>
                <a:endParaRPr/>
              </a:p>
            </p:txBody>
          </p:sp>
          <p:sp>
            <p:nvSpPr>
              <p:cNvPr id="2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促进档案事业的创新发展</a:t>
                </a:r>
                <a:endParaRPr/>
              </a:p>
            </p:txBody>
          </p:sp>
        </p:grpSp>
      </p:grpSp>
      <p:pic>
        <p:nvPicPr>
          <p:cNvPr id="21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1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档案管理违法违纪行为处分规定对档案工作的影响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900"/>
              <a:t>档案管理违法违纪行为处分规定的具体内容</a:t>
            </a:r>
            <a:endParaRPr/>
          </a:p>
        </p:txBody>
      </p:sp>
      <p:sp>
        <p:nvSpPr>
          <p:cNvPr id="22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2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2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档案行政管理部门及其工作人员</a:t>
                </a:r>
                <a:endParaRPr/>
              </a:p>
            </p:txBody>
          </p:sp>
          <p:sp>
            <p:nvSpPr>
              <p:cNvPr id="23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档案行政管理部门的行政管理人员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档案行政管理部门的技术人员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档案行政管理部门的其他工作人员</a:t>
                </a:r>
                <a:endParaRPr/>
              </a:p>
            </p:txBody>
          </p:sp>
        </p:grpSp>
        <p:grpSp>
          <p:nvGrpSpPr>
            <p:cNvPr id="23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3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档案馆及其工作人员</a:t>
                </a:r>
                <a:endParaRPr/>
              </a:p>
            </p:txBody>
          </p:sp>
          <p:sp>
            <p:nvSpPr>
              <p:cNvPr id="23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档案馆的保管员、管理员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档案馆的技术人员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档案馆的其他工作人员</a:t>
                </a:r>
                <a:endParaRPr/>
              </a:p>
            </p:txBody>
          </p:sp>
        </p:grpSp>
        <p:grpSp>
          <p:nvGrpSpPr>
            <p:cNvPr id="23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3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档案形成单位及其工作人员</a:t>
                </a:r>
                <a:endParaRPr/>
              </a:p>
            </p:txBody>
          </p:sp>
          <p:sp>
            <p:nvSpPr>
              <p:cNvPr id="23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档案形成单位的负责人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档案形成单位的管理人员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档案形成单位的其他工作人员</a:t>
                </a:r>
                <a:endParaRPr/>
              </a:p>
            </p:txBody>
          </p:sp>
        </p:grpSp>
      </p:grpSp>
      <p:pic>
        <p:nvPicPr>
          <p:cNvPr id="23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档案管理违法违纪行为处分规定的适用范围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4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4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4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档案管理违法违纪行为的表现形式</a:t>
                </a:r>
                <a:endParaRPr/>
              </a:p>
            </p:txBody>
          </p:sp>
          <p:sp>
            <p:nvSpPr>
              <p:cNvPr id="24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擅自销毁、丢失档案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篡改、伪造档案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泄露、出卖档案秘密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其他违反档案管理法律法规的行为</a:t>
                </a:r>
                <a:endParaRPr/>
              </a:p>
            </p:txBody>
          </p:sp>
        </p:grpSp>
        <p:grpSp>
          <p:nvGrpSpPr>
            <p:cNvPr id="24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4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档案管理违法违纪行为的处分措施</a:t>
                </a:r>
                <a:endParaRPr/>
              </a:p>
            </p:txBody>
          </p:sp>
          <p:sp>
            <p:nvSpPr>
              <p:cNvPr id="2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警告、记过、记大过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降级、撤职、开除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罚款、没收违法所得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其他法律、法规规定的处分措施</a:t>
                </a:r>
                <a:endParaRPr/>
              </a:p>
            </p:txBody>
          </p:sp>
        </p:grpSp>
        <p:grpSp>
          <p:nvGrpSpPr>
            <p:cNvPr id="25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5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档案管理违法违纪行为处分规定的适用原则</a:t>
                </a:r>
                <a:endParaRPr/>
              </a:p>
            </p:txBody>
          </p:sp>
          <p:sp>
            <p:nvSpPr>
              <p:cNvPr id="25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实事求是、公正处理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罪刑相适应、宽严相济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教育与惩处相结合</a:t>
                </a:r>
                <a:endParaRPr/>
              </a:p>
            </p:txBody>
          </p:sp>
        </p:grpSp>
      </p:grpSp>
      <p:sp>
        <p:nvSpPr>
          <p:cNvPr id="2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档案管理违法违纪行为处分规定的具体条款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5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5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档案管理违法违纪行为处分规定的执行主体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档案行政管理部门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档案形成单位</a:t>
                </a:r>
                <a:endParaRPr/>
              </a:p>
            </p:txBody>
          </p:sp>
          <p:pic>
            <p:nvPicPr>
              <p:cNvPr id="26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6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档案管理违法违纪行为处分规定的监督主体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县级以上人民政府及其有关部门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档案行政管理部门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档案馆</a:t>
                </a:r>
                <a:endParaRPr/>
              </a:p>
            </p:txBody>
          </p:sp>
          <p:pic>
            <p:nvPicPr>
              <p:cNvPr id="26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6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6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档案管理违法违纪行为处分规定的法律责任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对违法违纪行为直接负责的主管人员和其他直接责任人员给予处分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对违法违纪行为造成损失的，依法追究赔偿责任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对违法违纪行为构成犯罪的，依法追究刑事责任</a:t>
                </a:r>
                <a:endParaRPr/>
              </a:p>
            </p:txBody>
          </p:sp>
          <p:pic>
            <p:nvPicPr>
              <p:cNvPr id="27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7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档案管理违法违纪行为处分规定的执行与监督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900"/>
              <a:t>档案管理违法违纪行为处分规定的法律责任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警告、记过、记大过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降级、撤职、开除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罚款、没收违法所得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行政责任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民事责任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对违法违纪行为造成损失的，依法追究赔偿责任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恢复原状、赔礼道歉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刑事责任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对违法违纪行为构成犯罪的，依法追究刑事责任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罚金、没收财产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 档案管理违法违纪行为处分规定的法律责任类型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https://d.book118.com/596122031133010051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《档案管理违法违纪行为处分规定》解读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2024-09-17T09:36:43.530</cp:lastPrinted>
  <dcterms:created xsi:type="dcterms:W3CDTF">2024-09-17T01:36:43Z</dcterms:created>
  <dcterms:modified xsi:type="dcterms:W3CDTF">2024-09-17T01:36:45Z</dcterms:modified>
</cp:coreProperties>
</file>