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9FFD14B-6567-4DF1-8C2E-D9FF6DCE74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BF43443-F3EA-4AEF-A334-78642B9649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897B0A9-3C56-4252-93AE-3463E15A9B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D00750B-8C00-4431-AF4C-3E58CEFD82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2521089-CB2C-4EAA-B58A-7CC2C73254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9689851-8F34-4113-85F8-A84D8EDAAA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FF5DC42-FC21-4192-BF74-851297E922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916606A-3B32-4A58-B713-3E533A6717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7FC01EA-A6C3-485C-83E5-42D0FB3BF2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CE8CF36-F45B-4A72-B5DB-396E98873E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C01DBFE-12D5-4C42-9251-32831F8D8F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12.jpeg" /><Relationship Id="rId6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3.jpeg" /><Relationship Id="rId4" Type="http://schemas.openxmlformats.org/officeDocument/2006/relationships/image" Target="../media/image24.jpeg" /><Relationship Id="rId5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5.jpeg" /><Relationship Id="rId3" Type="http://schemas.openxmlformats.org/officeDocument/2006/relationships/image" Target="../media/image26.jpeg" /><Relationship Id="rId4" Type="http://schemas.openxmlformats.org/officeDocument/2006/relationships/image" Target="../media/image27.jpeg" /><Relationship Id="rId5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8.jpeg" /><Relationship Id="rId3" Type="http://schemas.openxmlformats.org/officeDocument/2006/relationships/image" Target="../media/image29.jpeg" /><Relationship Id="rId4" Type="http://schemas.openxmlformats.org/officeDocument/2006/relationships/image" Target="../media/image30.jpeg" /><Relationship Id="rId5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9612321403401010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182462" y="3823480"/>
            <a:ext cx="7827077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oval"/>
          </a:ln>
        </p:spPr>
      </p:cxn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2"/>
            <a:ext cx="12191993" cy="1584959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833872"/>
            <a:ext cx="12192000" cy="1024128"/>
          </a:xfrm>
          <a:prstGeom prst="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1975806" y="2788085"/>
            <a:ext cx="8240388" cy="862965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瑞幸咖啡的营销策略开题报告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937259" y="4058769"/>
            <a:ext cx="2317493" cy="4819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95215" y="4540734"/>
            <a:ext cx="3001580" cy="4819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2024-01-16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00000">
            <a:off x="-2466408" y="749879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-2472177" y="514684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44057" y="932800"/>
            <a:ext cx="6350425" cy="4992399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瑞幸咖啡简介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营销策略分析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瑞幸咖啡的竞争优势与挑战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营销策略优化建议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研究方法与计划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参考文献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24327" y="2845118"/>
            <a:ext cx="2621378" cy="1167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noFill/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081312" y="881760"/>
            <a:ext cx="4145173" cy="1503638"/>
          </a:xfrm>
          <a:prstGeom prst="rect">
            <a:avLst/>
          </a:prstGeom>
        </p:spPr>
        <p:txBody>
          <a:bodyPr wrap="square" lIns="66008" tIns="33052" rIns="66008" bIns="33052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研究背景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咖啡消费市场的增长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随着人们生活水平的提高，咖啡消费市场呈现出快速增长的态势。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瑞幸咖啡的崛起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瑞幸咖啡作为中国新兴的咖啡连锁品牌，凭借其独特的营销策略和商业模式，快速占领了市场份额。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营销策略的重要性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在竞争激烈的市场环境中，营销策略的制定和执行对于企业的成功至关重要。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研究目的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深入分析瑞幸咖啡的营销策略，探究其成功的原因和经验，为其他企业提供借鉴和启示。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研究意义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通过研究瑞幸咖啡的营销策略，有助于了解中国咖啡市场的竞争格局和发展趋势，为相关企业和研究者提供参考和指导。同时，也有助于推动中国咖啡产业的健康发展。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4969" r="24969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研究目的和意义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noFill/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081312" y="881760"/>
            <a:ext cx="4145173" cy="1503638"/>
          </a:xfrm>
          <a:prstGeom prst="rect">
            <a:avLst/>
          </a:prstGeom>
        </p:spPr>
        <p:txBody>
          <a:bodyPr wrap="square" lIns="66008" tIns="33052" rIns="66008" bIns="33052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瑞幸咖啡简介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989" r="16989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6416218" y="3460761"/>
            <a:ext cx="2285143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16218" y="4197615"/>
            <a:ext cx="2288381" cy="211216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571418" y="3460761"/>
            <a:ext cx="2285429" cy="8521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71418" y="4206759"/>
            <a:ext cx="2288096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265251" y="3460761"/>
            <a:ext cx="2286000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265251" y="4204473"/>
            <a:ext cx="2286000" cy="2105311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05451" y="3460761"/>
            <a:ext cx="2286000" cy="88392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05451" y="4206759"/>
            <a:ext cx="2286000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705451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3571418" y="3467100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9265251" y="3471017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17" name="AutoShape 1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品牌历史与发展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56455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2017年，瑞幸咖啡在北京成立，迅速成为中国咖啡市场的主要参与者。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3628568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2018年，瑞幸咖啡完成A轮融资，开始大规模扩张。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6466794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2019年，瑞幸咖啡成功上市，成为全球最快IPO的公司。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9318371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2020年，瑞幸咖啡继续保持高速扩张，并推出无人咖啡机“瑞即购”。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6416218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瑞幸咖啡提供多种类型的咖啡，包括美式、拿铁、摩卡等。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13043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除了咖啡，瑞幸咖啡还提供茶饮、果汁、轻食等产品。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瑞幸咖啡提供自提和外送服务，外送范围覆盖全国主要城市。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产品线与服务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目标客户主要是年轻白领和学生，注重品质和便利性。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瑞幸咖啡通过精准的营销策略和数据分析，不断优化客户体验。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l="9585" r="9585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t="8771" b="8771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t="8771" b="8771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瑞幸咖啡的市场定位是成为全球领先的咖啡品牌。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市场定位与目标客户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noFill/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081312" y="881760"/>
            <a:ext cx="4145173" cy="1503638"/>
          </a:xfrm>
          <a:prstGeom prst="rect">
            <a:avLst/>
          </a:prstGeom>
        </p:spPr>
        <p:txBody>
          <a:bodyPr wrap="square" lIns="66008" tIns="33052" rIns="66008" bIns="33052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营销策略分析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瑞幸咖啡的产品定位非常明确，主打高品质、高性价比的咖啡产品，以满足消费者对高品质生活的追求。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产品定位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瑞幸咖啡不断推出新品，满足不同消费者的口味需求，同时也不断优化现有产品，提升产品质量。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产品创新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250" r="16250"/>
          <a:stretch>
            <a:fillRect/>
          </a:stretch>
        </p:blipFill>
        <p:spPr>
          <a:xfrm>
            <a:off x="5820153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t="16667" b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瑞幸咖啡对原材料的采购、加工、制作等环节都有严格的质量控制，以确保产品的品质和口感。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品质保证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产品策略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瑞幸咖啡采取低价策略，吸引大量消费者，并通过规模效应降低成本。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低价策略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会员制度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动态定价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推出会员制度，为会员提供更多的优惠和特权，增加用户黏性。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根据市场情况和竞争对手的定价，进行动态调整，保持价格竞争力。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价格策略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利用互联网和移动端，建立线上订购平台，提供便捷的订购服务。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0000" r="10000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线上渠道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开设实体店，提供线下自提和外带服务，增加消费者体验感。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线下渠道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与各大企业和商家合作，提供咖啡配送服务，扩大销售渠道。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合作渠道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渠道策略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会员特权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为会员提供更多的优惠和特权，增加用户黏性。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优惠券发放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通过发放优惠券，吸引消费者尝试瑞幸咖啡，并促进消费。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限时促销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在特定时间段推出促销活动，提高销售量。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t="12500" b="12500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sp>
        <p:nvSpPr>
          <p:cNvPr id="20" name="AutoShape 2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促销策略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https://d.book118.com/596123214034010102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79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2024-09-26T23:43:30.016</cp:lastPrinted>
  <dcterms:created xsi:type="dcterms:W3CDTF">2024-09-26T15:43:30Z</dcterms:created>
  <dcterms:modified xsi:type="dcterms:W3CDTF">2024-09-26T15:43:32Z</dcterms:modified>
</cp:coreProperties>
</file>